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8" r:id="rId5"/>
  </p:sldMasterIdLst>
  <p:notesMasterIdLst>
    <p:notesMasterId r:id="rId32"/>
  </p:notesMasterIdLst>
  <p:handoutMasterIdLst>
    <p:handoutMasterId r:id="rId33"/>
  </p:handoutMasterIdLst>
  <p:sldIdLst>
    <p:sldId id="256" r:id="rId6"/>
    <p:sldId id="289" r:id="rId7"/>
    <p:sldId id="257" r:id="rId8"/>
    <p:sldId id="258" r:id="rId9"/>
    <p:sldId id="261" r:id="rId10"/>
    <p:sldId id="262" r:id="rId11"/>
    <p:sldId id="285" r:id="rId12"/>
    <p:sldId id="264" r:id="rId13"/>
    <p:sldId id="265" r:id="rId14"/>
    <p:sldId id="290"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 id="281" r:id="rId31"/>
  </p:sldIdLst>
  <p:sldSz cx="9144000" cy="5143500" type="screen16x9"/>
  <p:notesSz cx="6858000" cy="9144000"/>
  <p:embeddedFontLst>
    <p:embeddedFont>
      <p:font typeface="Candara" panose="020E0502030303020204" pitchFamily="34" charset="0"/>
      <p:regular r:id="rId34"/>
      <p:bold r:id="rId35"/>
      <p:italic r:id="rId36"/>
      <p:boldItalic r:id="rId37"/>
    </p:embeddedFont>
    <p:embeddedFont>
      <p:font typeface="Century" panose="02040604050505020304" pitchFamily="18" charset="0"/>
      <p:regular r:id="rId38"/>
    </p:embeddedFont>
    <p:embeddedFont>
      <p:font typeface="Helvetica" panose="020B0604020202020204" pitchFamily="34" charset="0"/>
      <p:regular r:id="rId39"/>
      <p:bold r:id="rId40"/>
      <p:italic r:id="rId41"/>
      <p:boldItalic r:id="rId42"/>
    </p:embeddedFont>
    <p:embeddedFont>
      <p:font typeface="Microsoft Himalaya" panose="01010100010101010101" pitchFamily="2" charset="0"/>
      <p:regular r:id="rId43"/>
    </p:embeddedFont>
    <p:embeddedFont>
      <p:font typeface="Tahoma" panose="020B0604030504040204" pitchFamily="34" charset="0"/>
      <p:regular r:id="rId44"/>
      <p:bold r:id="rId45"/>
    </p:embeddedFont>
    <p:embeddedFont>
      <p:font typeface="Tw Cen MT" panose="020B06020201040206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1D7D29-6CE7-52E1-1329-5430C93487D3}" name="Ramos, Erika A - DHS" initials="READ" userId="S::erika.ramos@dhs.wisconsin.gov::b500c208-f2d4-4984-8368-480533f2b5f6" providerId="AD"/>
  <p188:author id="{EC202865-3AEC-8154-057B-6634473F6A22}" name="andrea.snow@dhs.wisconsin.gov" initials="an" userId="S::urn:spo:guest#andrea.snow@dhs.wisconsin.gov::" providerId="AD"/>
  <p188:author id="{9320B066-4938-12F9-9D36-DB886DCE8E4C}" name="Jeanne M Williams" initials="JMW" userId="S::jwilliams38@wisc.edu::833bca01-c285-43a4-8b18-f64f2e367a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8"/>
    <a:srgbClr val="001F3C"/>
    <a:srgbClr val="013775"/>
    <a:srgbClr val="A0A0A0"/>
    <a:srgbClr val="E5E7EF"/>
    <a:srgbClr val="FCFCFC"/>
    <a:srgbClr val="72A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B2A0E-80FF-4D4C-8A5F-4A92D6301CD7}" v="110" dt="2024-12-21T22:59:13.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2044" autoAdjust="0"/>
  </p:normalViewPr>
  <p:slideViewPr>
    <p:cSldViewPr snapToGrid="0">
      <p:cViewPr varScale="1">
        <p:scale>
          <a:sx n="98" d="100"/>
          <a:sy n="98" d="100"/>
        </p:scale>
        <p:origin x="189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microsoft.com/office/2016/11/relationships/changesInfo" Target="changesInfos/changesInfo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font" Target="fonts/font19.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ne M Williams" userId="833bca01-c285-43a4-8b18-f64f2e367a2f" providerId="ADAL" clId="{574B2A0E-80FF-4D4C-8A5F-4A92D6301CD7}"/>
    <pc:docChg chg="undo custSel modSld">
      <pc:chgData name="Jeanne M Williams" userId="833bca01-c285-43a4-8b18-f64f2e367a2f" providerId="ADAL" clId="{574B2A0E-80FF-4D4C-8A5F-4A92D6301CD7}" dt="2024-12-21T23:23:56.490" v="862"/>
      <pc:docMkLst>
        <pc:docMk/>
      </pc:docMkLst>
      <pc:sldChg chg="addSp modSp mod modNotesTx">
        <pc:chgData name="Jeanne M Williams" userId="833bca01-c285-43a4-8b18-f64f2e367a2f" providerId="ADAL" clId="{574B2A0E-80FF-4D4C-8A5F-4A92D6301CD7}" dt="2024-12-21T15:29:13.509" v="27" actId="6549"/>
        <pc:sldMkLst>
          <pc:docMk/>
          <pc:sldMk cId="205185759" sldId="257"/>
        </pc:sldMkLst>
        <pc:spChg chg="mod">
          <ac:chgData name="Jeanne M Williams" userId="833bca01-c285-43a4-8b18-f64f2e367a2f" providerId="ADAL" clId="{574B2A0E-80FF-4D4C-8A5F-4A92D6301CD7}" dt="2024-12-21T15:24:09.359" v="15" actId="255"/>
          <ac:spMkLst>
            <pc:docMk/>
            <pc:sldMk cId="205185759" sldId="257"/>
            <ac:spMk id="11" creationId="{7886FB59-49DE-CEC3-8B4B-A18D60D31CE8}"/>
          </ac:spMkLst>
        </pc:spChg>
        <pc:graphicFrameChg chg="add mod">
          <ac:chgData name="Jeanne M Williams" userId="833bca01-c285-43a4-8b18-f64f2e367a2f" providerId="ADAL" clId="{574B2A0E-80FF-4D4C-8A5F-4A92D6301CD7}" dt="2024-12-21T15:22:02.378" v="3"/>
          <ac:graphicFrameMkLst>
            <pc:docMk/>
            <pc:sldMk cId="205185759" sldId="257"/>
            <ac:graphicFrameMk id="2" creationId="{A38F87B1-BE17-5B41-E83E-0BF9EF8BA6F9}"/>
          </ac:graphicFrameMkLst>
        </pc:graphicFrameChg>
      </pc:sldChg>
      <pc:sldChg chg="addSp delSp modSp mod modNotesTx">
        <pc:chgData name="Jeanne M Williams" userId="833bca01-c285-43a4-8b18-f64f2e367a2f" providerId="ADAL" clId="{574B2A0E-80FF-4D4C-8A5F-4A92D6301CD7}" dt="2024-12-21T15:47:43.713" v="57" actId="2711"/>
        <pc:sldMkLst>
          <pc:docMk/>
          <pc:sldMk cId="2848248902" sldId="258"/>
        </pc:sldMkLst>
        <pc:spChg chg="mod">
          <ac:chgData name="Jeanne M Williams" userId="833bca01-c285-43a4-8b18-f64f2e367a2f" providerId="ADAL" clId="{574B2A0E-80FF-4D4C-8A5F-4A92D6301CD7}" dt="2024-12-21T15:30:33.686" v="30" actId="20577"/>
          <ac:spMkLst>
            <pc:docMk/>
            <pc:sldMk cId="2848248902" sldId="258"/>
            <ac:spMk id="2" creationId="{39F7415B-9726-E4C8-945D-094B0B1238AF}"/>
          </ac:spMkLst>
        </pc:spChg>
        <pc:spChg chg="add del mod">
          <ac:chgData name="Jeanne M Williams" userId="833bca01-c285-43a4-8b18-f64f2e367a2f" providerId="ADAL" clId="{574B2A0E-80FF-4D4C-8A5F-4A92D6301CD7}" dt="2024-12-21T15:33:08.029" v="44" actId="1036"/>
          <ac:spMkLst>
            <pc:docMk/>
            <pc:sldMk cId="2848248902" sldId="258"/>
            <ac:spMk id="8" creationId="{4305F80E-E2BE-838C-93C8-06E8A293C46F}"/>
          </ac:spMkLst>
        </pc:spChg>
        <pc:graphicFrameChg chg="add mod">
          <ac:chgData name="Jeanne M Williams" userId="833bca01-c285-43a4-8b18-f64f2e367a2f" providerId="ADAL" clId="{574B2A0E-80FF-4D4C-8A5F-4A92D6301CD7}" dt="2024-12-21T15:31:56.997" v="32"/>
          <ac:graphicFrameMkLst>
            <pc:docMk/>
            <pc:sldMk cId="2848248902" sldId="258"/>
            <ac:graphicFrameMk id="3" creationId="{4CF26BD4-ED28-B2AE-391D-34A60E92AF2E}"/>
          </ac:graphicFrameMkLst>
        </pc:graphicFrameChg>
        <pc:graphicFrameChg chg="add mod">
          <ac:chgData name="Jeanne M Williams" userId="833bca01-c285-43a4-8b18-f64f2e367a2f" providerId="ADAL" clId="{574B2A0E-80FF-4D4C-8A5F-4A92D6301CD7}" dt="2024-12-21T15:32:09.238" v="34"/>
          <ac:graphicFrameMkLst>
            <pc:docMk/>
            <pc:sldMk cId="2848248902" sldId="258"/>
            <ac:graphicFrameMk id="6" creationId="{33F2F9B3-5127-ABCA-604F-BB5E7A3F68FE}"/>
          </ac:graphicFrameMkLst>
        </pc:graphicFrameChg>
      </pc:sldChg>
      <pc:sldChg chg="modSp mod modNotesTx">
        <pc:chgData name="Jeanne M Williams" userId="833bca01-c285-43a4-8b18-f64f2e367a2f" providerId="ADAL" clId="{574B2A0E-80FF-4D4C-8A5F-4A92D6301CD7}" dt="2024-12-21T16:05:32.783" v="166" actId="6549"/>
        <pc:sldMkLst>
          <pc:docMk/>
          <pc:sldMk cId="2604597061" sldId="261"/>
        </pc:sldMkLst>
        <pc:spChg chg="mod">
          <ac:chgData name="Jeanne M Williams" userId="833bca01-c285-43a4-8b18-f64f2e367a2f" providerId="ADAL" clId="{574B2A0E-80FF-4D4C-8A5F-4A92D6301CD7}" dt="2024-12-21T15:51:48.652" v="68" actId="207"/>
          <ac:spMkLst>
            <pc:docMk/>
            <pc:sldMk cId="2604597061" sldId="261"/>
            <ac:spMk id="7" creationId="{384DDCD5-9A79-D2FB-DCF8-3BF100534069}"/>
          </ac:spMkLst>
        </pc:spChg>
        <pc:graphicFrameChg chg="mod">
          <ac:chgData name="Jeanne M Williams" userId="833bca01-c285-43a4-8b18-f64f2e367a2f" providerId="ADAL" clId="{574B2A0E-80FF-4D4C-8A5F-4A92D6301CD7}" dt="2024-12-21T15:58:07.799" v="118"/>
          <ac:graphicFrameMkLst>
            <pc:docMk/>
            <pc:sldMk cId="2604597061" sldId="261"/>
            <ac:graphicFrameMk id="5" creationId="{824804E6-5FB3-A9D2-272A-39C0738506AD}"/>
          </ac:graphicFrameMkLst>
        </pc:graphicFrameChg>
      </pc:sldChg>
      <pc:sldChg chg="modSp mod modNotesTx">
        <pc:chgData name="Jeanne M Williams" userId="833bca01-c285-43a4-8b18-f64f2e367a2f" providerId="ADAL" clId="{574B2A0E-80FF-4D4C-8A5F-4A92D6301CD7}" dt="2024-12-21T16:07:17.273" v="170"/>
        <pc:sldMkLst>
          <pc:docMk/>
          <pc:sldMk cId="1466390789" sldId="262"/>
        </pc:sldMkLst>
        <pc:spChg chg="mod">
          <ac:chgData name="Jeanne M Williams" userId="833bca01-c285-43a4-8b18-f64f2e367a2f" providerId="ADAL" clId="{574B2A0E-80FF-4D4C-8A5F-4A92D6301CD7}" dt="2024-12-21T16:06:15.888" v="168" actId="20577"/>
          <ac:spMkLst>
            <pc:docMk/>
            <pc:sldMk cId="1466390789" sldId="262"/>
            <ac:spMk id="2" creationId="{958CC88F-8AD6-D638-2309-4A65BBA36024}"/>
          </ac:spMkLst>
        </pc:spChg>
        <pc:spChg chg="mod">
          <ac:chgData name="Jeanne M Williams" userId="833bca01-c285-43a4-8b18-f64f2e367a2f" providerId="ADAL" clId="{574B2A0E-80FF-4D4C-8A5F-4A92D6301CD7}" dt="2024-12-21T16:06:39.234" v="169" actId="6549"/>
          <ac:spMkLst>
            <pc:docMk/>
            <pc:sldMk cId="1466390789" sldId="262"/>
            <ac:spMk id="3" creationId="{BA8E3562-2667-19E3-7305-C7EB0F814E9E}"/>
          </ac:spMkLst>
        </pc:spChg>
      </pc:sldChg>
      <pc:sldChg chg="modSp mod modNotesTx">
        <pc:chgData name="Jeanne M Williams" userId="833bca01-c285-43a4-8b18-f64f2e367a2f" providerId="ADAL" clId="{574B2A0E-80FF-4D4C-8A5F-4A92D6301CD7}" dt="2024-12-21T16:38:42.910" v="345" actId="20577"/>
        <pc:sldMkLst>
          <pc:docMk/>
          <pc:sldMk cId="3168974827" sldId="264"/>
        </pc:sldMkLst>
        <pc:spChg chg="mod">
          <ac:chgData name="Jeanne M Williams" userId="833bca01-c285-43a4-8b18-f64f2e367a2f" providerId="ADAL" clId="{574B2A0E-80FF-4D4C-8A5F-4A92D6301CD7}" dt="2024-12-21T16:38:42.910" v="345" actId="20577"/>
          <ac:spMkLst>
            <pc:docMk/>
            <pc:sldMk cId="3168974827" sldId="264"/>
            <ac:spMk id="7" creationId="{98B29ACD-17A0-BF43-F414-5AD683FC3620}"/>
          </ac:spMkLst>
        </pc:spChg>
        <pc:spChg chg="mod">
          <ac:chgData name="Jeanne M Williams" userId="833bca01-c285-43a4-8b18-f64f2e367a2f" providerId="ADAL" clId="{574B2A0E-80FF-4D4C-8A5F-4A92D6301CD7}" dt="2024-12-21T16:26:07.108" v="292" actId="207"/>
          <ac:spMkLst>
            <pc:docMk/>
            <pc:sldMk cId="3168974827" sldId="264"/>
            <ac:spMk id="11" creationId="{72C3B300-EEF3-17A7-AD8A-EAC8BC627364}"/>
          </ac:spMkLst>
        </pc:spChg>
      </pc:sldChg>
      <pc:sldChg chg="modSp mod modNotesTx">
        <pc:chgData name="Jeanne M Williams" userId="833bca01-c285-43a4-8b18-f64f2e367a2f" providerId="ADAL" clId="{574B2A0E-80FF-4D4C-8A5F-4A92D6301CD7}" dt="2024-12-21T17:02:24.007" v="407" actId="2711"/>
        <pc:sldMkLst>
          <pc:docMk/>
          <pc:sldMk cId="3036339887" sldId="265"/>
        </pc:sldMkLst>
        <pc:spChg chg="mod">
          <ac:chgData name="Jeanne M Williams" userId="833bca01-c285-43a4-8b18-f64f2e367a2f" providerId="ADAL" clId="{574B2A0E-80FF-4D4C-8A5F-4A92D6301CD7}" dt="2024-12-21T16:43:10.052" v="352" actId="207"/>
          <ac:spMkLst>
            <pc:docMk/>
            <pc:sldMk cId="3036339887" sldId="265"/>
            <ac:spMk id="2" creationId="{91B5A776-3E80-6B85-3EBF-BDCF4496773C}"/>
          </ac:spMkLst>
        </pc:spChg>
        <pc:graphicFrameChg chg="mod modGraphic">
          <ac:chgData name="Jeanne M Williams" userId="833bca01-c285-43a4-8b18-f64f2e367a2f" providerId="ADAL" clId="{574B2A0E-80FF-4D4C-8A5F-4A92D6301CD7}" dt="2024-12-21T16:58:33.654" v="389" actId="207"/>
          <ac:graphicFrameMkLst>
            <pc:docMk/>
            <pc:sldMk cId="3036339887" sldId="265"/>
            <ac:graphicFrameMk id="17" creationId="{DE2C5C42-C172-1C6E-7A8A-4CB708D50C2A}"/>
          </ac:graphicFrameMkLst>
        </pc:graphicFrameChg>
      </pc:sldChg>
      <pc:sldChg chg="modSp mod modNotesTx">
        <pc:chgData name="Jeanne M Williams" userId="833bca01-c285-43a4-8b18-f64f2e367a2f" providerId="ADAL" clId="{574B2A0E-80FF-4D4C-8A5F-4A92D6301CD7}" dt="2024-12-21T18:53:59.116" v="427" actId="2711"/>
        <pc:sldMkLst>
          <pc:docMk/>
          <pc:sldMk cId="3451710094" sldId="266"/>
        </pc:sldMkLst>
        <pc:spChg chg="mod">
          <ac:chgData name="Jeanne M Williams" userId="833bca01-c285-43a4-8b18-f64f2e367a2f" providerId="ADAL" clId="{574B2A0E-80FF-4D4C-8A5F-4A92D6301CD7}" dt="2024-12-21T18:48:35.865" v="418" actId="207"/>
          <ac:spMkLst>
            <pc:docMk/>
            <pc:sldMk cId="3451710094" sldId="266"/>
            <ac:spMk id="2" creationId="{65E4DB62-11C6-B37D-5A3E-7A907BE31B2D}"/>
          </ac:spMkLst>
        </pc:spChg>
        <pc:spChg chg="mod">
          <ac:chgData name="Jeanne M Williams" userId="833bca01-c285-43a4-8b18-f64f2e367a2f" providerId="ADAL" clId="{574B2A0E-80FF-4D4C-8A5F-4A92D6301CD7}" dt="2024-12-21T18:51:15.070" v="423" actId="1035"/>
          <ac:spMkLst>
            <pc:docMk/>
            <pc:sldMk cId="3451710094" sldId="266"/>
            <ac:spMk id="7" creationId="{B49041CD-9706-0820-1ACD-93903C6F4E13}"/>
          </ac:spMkLst>
        </pc:spChg>
      </pc:sldChg>
      <pc:sldChg chg="modSp mod modNotesTx">
        <pc:chgData name="Jeanne M Williams" userId="833bca01-c285-43a4-8b18-f64f2e367a2f" providerId="ADAL" clId="{574B2A0E-80FF-4D4C-8A5F-4A92D6301CD7}" dt="2024-12-21T19:12:23.781" v="459" actId="2711"/>
        <pc:sldMkLst>
          <pc:docMk/>
          <pc:sldMk cId="421881396" sldId="268"/>
        </pc:sldMkLst>
        <pc:spChg chg="mod">
          <ac:chgData name="Jeanne M Williams" userId="833bca01-c285-43a4-8b18-f64f2e367a2f" providerId="ADAL" clId="{574B2A0E-80FF-4D4C-8A5F-4A92D6301CD7}" dt="2024-12-21T19:04:18.365" v="437" actId="20577"/>
          <ac:spMkLst>
            <pc:docMk/>
            <pc:sldMk cId="421881396" sldId="268"/>
            <ac:spMk id="2" creationId="{F5CDA8FF-C414-3721-AE70-B623C7DA23DC}"/>
          </ac:spMkLst>
        </pc:spChg>
        <pc:spChg chg="mod">
          <ac:chgData name="Jeanne M Williams" userId="833bca01-c285-43a4-8b18-f64f2e367a2f" providerId="ADAL" clId="{574B2A0E-80FF-4D4C-8A5F-4A92D6301CD7}" dt="2024-12-21T19:11:01.533" v="451" actId="114"/>
          <ac:spMkLst>
            <pc:docMk/>
            <pc:sldMk cId="421881396" sldId="268"/>
            <ac:spMk id="3" creationId="{997DCD4B-67A3-EA41-6128-1CEEEBC2D0BA}"/>
          </ac:spMkLst>
        </pc:spChg>
      </pc:sldChg>
      <pc:sldChg chg="modNotesTx">
        <pc:chgData name="Jeanne M Williams" userId="833bca01-c285-43a4-8b18-f64f2e367a2f" providerId="ADAL" clId="{574B2A0E-80FF-4D4C-8A5F-4A92D6301CD7}" dt="2024-12-21T19:28:31.752" v="460"/>
        <pc:sldMkLst>
          <pc:docMk/>
          <pc:sldMk cId="1802059581" sldId="269"/>
        </pc:sldMkLst>
      </pc:sldChg>
      <pc:sldChg chg="modSp mod modNotesTx">
        <pc:chgData name="Jeanne M Williams" userId="833bca01-c285-43a4-8b18-f64f2e367a2f" providerId="ADAL" clId="{574B2A0E-80FF-4D4C-8A5F-4A92D6301CD7}" dt="2024-12-21T19:35:18.262" v="565" actId="20577"/>
        <pc:sldMkLst>
          <pc:docMk/>
          <pc:sldMk cId="783944247" sldId="270"/>
        </pc:sldMkLst>
        <pc:spChg chg="mod">
          <ac:chgData name="Jeanne M Williams" userId="833bca01-c285-43a4-8b18-f64f2e367a2f" providerId="ADAL" clId="{574B2A0E-80FF-4D4C-8A5F-4A92D6301CD7}" dt="2024-12-21T19:35:18.262" v="565" actId="20577"/>
          <ac:spMkLst>
            <pc:docMk/>
            <pc:sldMk cId="783944247" sldId="270"/>
            <ac:spMk id="2" creationId="{9B027197-AC34-A6C3-B875-66423773D660}"/>
          </ac:spMkLst>
        </pc:spChg>
        <pc:spChg chg="mod">
          <ac:chgData name="Jeanne M Williams" userId="833bca01-c285-43a4-8b18-f64f2e367a2f" providerId="ADAL" clId="{574B2A0E-80FF-4D4C-8A5F-4A92D6301CD7}" dt="2024-12-21T19:33:08.870" v="556" actId="20577"/>
          <ac:spMkLst>
            <pc:docMk/>
            <pc:sldMk cId="783944247" sldId="270"/>
            <ac:spMk id="3" creationId="{83D1ABF1-93CB-8563-4DE6-6663E486C2B3}"/>
          </ac:spMkLst>
        </pc:spChg>
      </pc:sldChg>
      <pc:sldChg chg="modSp mod modNotesTx">
        <pc:chgData name="Jeanne M Williams" userId="833bca01-c285-43a4-8b18-f64f2e367a2f" providerId="ADAL" clId="{574B2A0E-80FF-4D4C-8A5F-4A92D6301CD7}" dt="2024-12-21T20:04:19.478" v="596"/>
        <pc:sldMkLst>
          <pc:docMk/>
          <pc:sldMk cId="3758404349" sldId="271"/>
        </pc:sldMkLst>
        <pc:spChg chg="mod">
          <ac:chgData name="Jeanne M Williams" userId="833bca01-c285-43a4-8b18-f64f2e367a2f" providerId="ADAL" clId="{574B2A0E-80FF-4D4C-8A5F-4A92D6301CD7}" dt="2024-12-21T19:37:03.737" v="576" actId="207"/>
          <ac:spMkLst>
            <pc:docMk/>
            <pc:sldMk cId="3758404349" sldId="271"/>
            <ac:spMk id="2" creationId="{8FEE3B98-57BA-6998-10AD-789E086A02D9}"/>
          </ac:spMkLst>
        </pc:spChg>
        <pc:spChg chg="mod">
          <ac:chgData name="Jeanne M Williams" userId="833bca01-c285-43a4-8b18-f64f2e367a2f" providerId="ADAL" clId="{574B2A0E-80FF-4D4C-8A5F-4A92D6301CD7}" dt="2024-12-21T19:50:27.656" v="580" actId="207"/>
          <ac:spMkLst>
            <pc:docMk/>
            <pc:sldMk cId="3758404349" sldId="271"/>
            <ac:spMk id="4" creationId="{81EC13F4-2214-EDB1-6C2C-EB1B2CFA38F0}"/>
          </ac:spMkLst>
        </pc:spChg>
      </pc:sldChg>
      <pc:sldChg chg="modSp mod modNotesTx">
        <pc:chgData name="Jeanne M Williams" userId="833bca01-c285-43a4-8b18-f64f2e367a2f" providerId="ADAL" clId="{574B2A0E-80FF-4D4C-8A5F-4A92D6301CD7}" dt="2024-12-21T20:34:40.384" v="645" actId="2711"/>
        <pc:sldMkLst>
          <pc:docMk/>
          <pc:sldMk cId="2677450028" sldId="272"/>
        </pc:sldMkLst>
        <pc:spChg chg="mod">
          <ac:chgData name="Jeanne M Williams" userId="833bca01-c285-43a4-8b18-f64f2e367a2f" providerId="ADAL" clId="{574B2A0E-80FF-4D4C-8A5F-4A92D6301CD7}" dt="2024-12-21T20:14:21.103" v="633" actId="207"/>
          <ac:spMkLst>
            <pc:docMk/>
            <pc:sldMk cId="2677450028" sldId="272"/>
            <ac:spMk id="2" creationId="{3BAFF6CA-6782-FA11-53E5-4EEB2E65DEDE}"/>
          </ac:spMkLst>
        </pc:spChg>
        <pc:spChg chg="mod">
          <ac:chgData name="Jeanne M Williams" userId="833bca01-c285-43a4-8b18-f64f2e367a2f" providerId="ADAL" clId="{574B2A0E-80FF-4D4C-8A5F-4A92D6301CD7}" dt="2024-12-21T20:15:50.224" v="640" actId="255"/>
          <ac:spMkLst>
            <pc:docMk/>
            <pc:sldMk cId="2677450028" sldId="272"/>
            <ac:spMk id="13" creationId="{6DA4E84A-A5BA-E698-E4F2-72044C916873}"/>
          </ac:spMkLst>
        </pc:spChg>
        <pc:spChg chg="mod">
          <ac:chgData name="Jeanne M Williams" userId="833bca01-c285-43a4-8b18-f64f2e367a2f" providerId="ADAL" clId="{574B2A0E-80FF-4D4C-8A5F-4A92D6301CD7}" dt="2024-12-21T20:15:41.240" v="639"/>
          <ac:spMkLst>
            <pc:docMk/>
            <pc:sldMk cId="2677450028" sldId="272"/>
            <ac:spMk id="19" creationId="{A849A914-35BC-C6CC-711F-224B24B9753F}"/>
          </ac:spMkLst>
        </pc:spChg>
        <pc:spChg chg="mod">
          <ac:chgData name="Jeanne M Williams" userId="833bca01-c285-43a4-8b18-f64f2e367a2f" providerId="ADAL" clId="{574B2A0E-80FF-4D4C-8A5F-4A92D6301CD7}" dt="2024-12-21T20:32:15.917" v="641"/>
          <ac:spMkLst>
            <pc:docMk/>
            <pc:sldMk cId="2677450028" sldId="272"/>
            <ac:spMk id="22" creationId="{61465F95-7992-85BD-E82D-512E208EB97E}"/>
          </ac:spMkLst>
        </pc:spChg>
      </pc:sldChg>
      <pc:sldChg chg="modSp mod modNotesTx">
        <pc:chgData name="Jeanne M Williams" userId="833bca01-c285-43a4-8b18-f64f2e367a2f" providerId="ADAL" clId="{574B2A0E-80FF-4D4C-8A5F-4A92D6301CD7}" dt="2024-12-21T21:02:08.104" v="654" actId="207"/>
        <pc:sldMkLst>
          <pc:docMk/>
          <pc:sldMk cId="2604755501" sldId="273"/>
        </pc:sldMkLst>
        <pc:spChg chg="mod">
          <ac:chgData name="Jeanne M Williams" userId="833bca01-c285-43a4-8b18-f64f2e367a2f" providerId="ADAL" clId="{574B2A0E-80FF-4D4C-8A5F-4A92D6301CD7}" dt="2024-12-21T21:02:08.104" v="654" actId="207"/>
          <ac:spMkLst>
            <pc:docMk/>
            <pc:sldMk cId="2604755501" sldId="273"/>
            <ac:spMk id="3" creationId="{AF8D2BAB-1A0C-1131-D41B-762F83AA07BD}"/>
          </ac:spMkLst>
        </pc:spChg>
        <pc:spChg chg="mod">
          <ac:chgData name="Jeanne M Williams" userId="833bca01-c285-43a4-8b18-f64f2e367a2f" providerId="ADAL" clId="{574B2A0E-80FF-4D4C-8A5F-4A92D6301CD7}" dt="2024-12-21T20:59:06.646" v="649"/>
          <ac:spMkLst>
            <pc:docMk/>
            <pc:sldMk cId="2604755501" sldId="273"/>
            <ac:spMk id="5" creationId="{05EE1BB9-08BB-4DCD-FCE9-7614B417EF01}"/>
          </ac:spMkLst>
        </pc:spChg>
      </pc:sldChg>
      <pc:sldChg chg="modSp mod modNotesTx">
        <pc:chgData name="Jeanne M Williams" userId="833bca01-c285-43a4-8b18-f64f2e367a2f" providerId="ADAL" clId="{574B2A0E-80FF-4D4C-8A5F-4A92D6301CD7}" dt="2024-12-21T21:27:01.525" v="689" actId="20577"/>
        <pc:sldMkLst>
          <pc:docMk/>
          <pc:sldMk cId="2520779688" sldId="274"/>
        </pc:sldMkLst>
        <pc:spChg chg="mod">
          <ac:chgData name="Jeanne M Williams" userId="833bca01-c285-43a4-8b18-f64f2e367a2f" providerId="ADAL" clId="{574B2A0E-80FF-4D4C-8A5F-4A92D6301CD7}" dt="2024-12-21T21:12:57.557" v="663" actId="207"/>
          <ac:spMkLst>
            <pc:docMk/>
            <pc:sldMk cId="2520779688" sldId="274"/>
            <ac:spMk id="2" creationId="{D3F20336-7F35-CBC1-91C0-F7A356DC3F44}"/>
          </ac:spMkLst>
        </pc:spChg>
        <pc:spChg chg="mod">
          <ac:chgData name="Jeanne M Williams" userId="833bca01-c285-43a4-8b18-f64f2e367a2f" providerId="ADAL" clId="{574B2A0E-80FF-4D4C-8A5F-4A92D6301CD7}" dt="2024-12-21T21:13:35.977" v="664" actId="114"/>
          <ac:spMkLst>
            <pc:docMk/>
            <pc:sldMk cId="2520779688" sldId="274"/>
            <ac:spMk id="3" creationId="{BAE3B4A1-7D04-1C90-057F-68332C3F9F0C}"/>
          </ac:spMkLst>
        </pc:spChg>
      </pc:sldChg>
      <pc:sldChg chg="modSp mod modNotesTx">
        <pc:chgData name="Jeanne M Williams" userId="833bca01-c285-43a4-8b18-f64f2e367a2f" providerId="ADAL" clId="{574B2A0E-80FF-4D4C-8A5F-4A92D6301CD7}" dt="2024-12-21T21:34:13.015" v="707"/>
        <pc:sldMkLst>
          <pc:docMk/>
          <pc:sldMk cId="1674674556" sldId="275"/>
        </pc:sldMkLst>
        <pc:spChg chg="mod">
          <ac:chgData name="Jeanne M Williams" userId="833bca01-c285-43a4-8b18-f64f2e367a2f" providerId="ADAL" clId="{574B2A0E-80FF-4D4C-8A5F-4A92D6301CD7}" dt="2024-12-21T21:30:17.222" v="694" actId="207"/>
          <ac:spMkLst>
            <pc:docMk/>
            <pc:sldMk cId="1674674556" sldId="275"/>
            <ac:spMk id="2" creationId="{03CF843E-B0B7-1C68-1042-D3A04C32D7C4}"/>
          </ac:spMkLst>
        </pc:spChg>
        <pc:spChg chg="mod">
          <ac:chgData name="Jeanne M Williams" userId="833bca01-c285-43a4-8b18-f64f2e367a2f" providerId="ADAL" clId="{574B2A0E-80FF-4D4C-8A5F-4A92D6301CD7}" dt="2024-12-21T21:32:36.224" v="706" actId="948"/>
          <ac:spMkLst>
            <pc:docMk/>
            <pc:sldMk cId="1674674556" sldId="275"/>
            <ac:spMk id="7" creationId="{79F6CC9A-E248-2811-C5D5-23113891F0A0}"/>
          </ac:spMkLst>
        </pc:spChg>
      </pc:sldChg>
      <pc:sldChg chg="modSp mod modNotesTx">
        <pc:chgData name="Jeanne M Williams" userId="833bca01-c285-43a4-8b18-f64f2e367a2f" providerId="ADAL" clId="{574B2A0E-80FF-4D4C-8A5F-4A92D6301CD7}" dt="2024-12-21T21:40:31.871" v="728" actId="20577"/>
        <pc:sldMkLst>
          <pc:docMk/>
          <pc:sldMk cId="907591464" sldId="276"/>
        </pc:sldMkLst>
        <pc:spChg chg="mod">
          <ac:chgData name="Jeanne M Williams" userId="833bca01-c285-43a4-8b18-f64f2e367a2f" providerId="ADAL" clId="{574B2A0E-80FF-4D4C-8A5F-4A92D6301CD7}" dt="2024-12-21T21:35:44.493" v="708"/>
          <ac:spMkLst>
            <pc:docMk/>
            <pc:sldMk cId="907591464" sldId="276"/>
            <ac:spMk id="2" creationId="{08948E4B-9118-5BC2-E72D-1F5BD6E73D9A}"/>
          </ac:spMkLst>
        </pc:spChg>
        <pc:spChg chg="mod">
          <ac:chgData name="Jeanne M Williams" userId="833bca01-c285-43a4-8b18-f64f2e367a2f" providerId="ADAL" clId="{574B2A0E-80FF-4D4C-8A5F-4A92D6301CD7}" dt="2024-12-21T21:39:11.264" v="724" actId="255"/>
          <ac:spMkLst>
            <pc:docMk/>
            <pc:sldMk cId="907591464" sldId="276"/>
            <ac:spMk id="7" creationId="{33C2757E-23A7-F5E4-6F00-44DDFA855086}"/>
          </ac:spMkLst>
        </pc:spChg>
      </pc:sldChg>
      <pc:sldChg chg="modSp mod modNotesTx">
        <pc:chgData name="Jeanne M Williams" userId="833bca01-c285-43a4-8b18-f64f2e367a2f" providerId="ADAL" clId="{574B2A0E-80FF-4D4C-8A5F-4A92D6301CD7}" dt="2024-12-21T21:43:20.999" v="731"/>
        <pc:sldMkLst>
          <pc:docMk/>
          <pc:sldMk cId="1356233444" sldId="277"/>
        </pc:sldMkLst>
        <pc:spChg chg="mod">
          <ac:chgData name="Jeanne M Williams" userId="833bca01-c285-43a4-8b18-f64f2e367a2f" providerId="ADAL" clId="{574B2A0E-80FF-4D4C-8A5F-4A92D6301CD7}" dt="2024-12-21T21:42:49.108" v="729"/>
          <ac:spMkLst>
            <pc:docMk/>
            <pc:sldMk cId="1356233444" sldId="277"/>
            <ac:spMk id="2" creationId="{B3B2712F-B043-A54F-0CA7-607AE10AAD98}"/>
          </ac:spMkLst>
        </pc:spChg>
        <pc:spChg chg="mod">
          <ac:chgData name="Jeanne M Williams" userId="833bca01-c285-43a4-8b18-f64f2e367a2f" providerId="ADAL" clId="{574B2A0E-80FF-4D4C-8A5F-4A92D6301CD7}" dt="2024-12-21T21:43:03.336" v="730"/>
          <ac:spMkLst>
            <pc:docMk/>
            <pc:sldMk cId="1356233444" sldId="277"/>
            <ac:spMk id="3" creationId="{D77C3EE2-F33D-0D7C-1623-35F9D1A796BD}"/>
          </ac:spMkLst>
        </pc:spChg>
      </pc:sldChg>
      <pc:sldChg chg="modSp mod modNotesTx">
        <pc:chgData name="Jeanne M Williams" userId="833bca01-c285-43a4-8b18-f64f2e367a2f" providerId="ADAL" clId="{574B2A0E-80FF-4D4C-8A5F-4A92D6301CD7}" dt="2024-12-21T22:09:45.327" v="758" actId="20577"/>
        <pc:sldMkLst>
          <pc:docMk/>
          <pc:sldMk cId="879097005" sldId="278"/>
        </pc:sldMkLst>
        <pc:spChg chg="mod">
          <ac:chgData name="Jeanne M Williams" userId="833bca01-c285-43a4-8b18-f64f2e367a2f" providerId="ADAL" clId="{574B2A0E-80FF-4D4C-8A5F-4A92D6301CD7}" dt="2024-12-21T22:07:15.592" v="742" actId="207"/>
          <ac:spMkLst>
            <pc:docMk/>
            <pc:sldMk cId="879097005" sldId="278"/>
            <ac:spMk id="9" creationId="{8F1E13BB-A0C4-2346-6CDA-6A5558D919FC}"/>
          </ac:spMkLst>
        </pc:spChg>
      </pc:sldChg>
      <pc:sldChg chg="modSp mod modNotesTx">
        <pc:chgData name="Jeanne M Williams" userId="833bca01-c285-43a4-8b18-f64f2e367a2f" providerId="ADAL" clId="{574B2A0E-80FF-4D4C-8A5F-4A92D6301CD7}" dt="2024-12-21T22:26:44.632" v="773" actId="207"/>
        <pc:sldMkLst>
          <pc:docMk/>
          <pc:sldMk cId="4183578291" sldId="279"/>
        </pc:sldMkLst>
        <pc:spChg chg="mod">
          <ac:chgData name="Jeanne M Williams" userId="833bca01-c285-43a4-8b18-f64f2e367a2f" providerId="ADAL" clId="{574B2A0E-80FF-4D4C-8A5F-4A92D6301CD7}" dt="2024-12-21T22:26:44.632" v="773" actId="207"/>
          <ac:spMkLst>
            <pc:docMk/>
            <pc:sldMk cId="4183578291" sldId="279"/>
            <ac:spMk id="9" creationId="{7E376117-00CB-D1CF-58D1-2A41AE6D04BD}"/>
          </ac:spMkLst>
        </pc:spChg>
      </pc:sldChg>
      <pc:sldChg chg="modSp mod modNotesTx">
        <pc:chgData name="Jeanne M Williams" userId="833bca01-c285-43a4-8b18-f64f2e367a2f" providerId="ADAL" clId="{574B2A0E-80FF-4D4C-8A5F-4A92D6301CD7}" dt="2024-12-21T22:45:43.646" v="789" actId="20577"/>
        <pc:sldMkLst>
          <pc:docMk/>
          <pc:sldMk cId="2090829218" sldId="280"/>
        </pc:sldMkLst>
        <pc:spChg chg="mod">
          <ac:chgData name="Jeanne M Williams" userId="833bca01-c285-43a4-8b18-f64f2e367a2f" providerId="ADAL" clId="{574B2A0E-80FF-4D4C-8A5F-4A92D6301CD7}" dt="2024-12-21T22:44:19.841" v="784" actId="20577"/>
          <ac:spMkLst>
            <pc:docMk/>
            <pc:sldMk cId="2090829218" sldId="280"/>
            <ac:spMk id="9" creationId="{C5712138-5B73-61B2-E5F5-C363394BAC6C}"/>
          </ac:spMkLst>
        </pc:spChg>
      </pc:sldChg>
      <pc:sldChg chg="delSp modSp mod modNotesTx">
        <pc:chgData name="Jeanne M Williams" userId="833bca01-c285-43a4-8b18-f64f2e367a2f" providerId="ADAL" clId="{574B2A0E-80FF-4D4C-8A5F-4A92D6301CD7}" dt="2024-12-21T23:23:56.490" v="862"/>
        <pc:sldMkLst>
          <pc:docMk/>
          <pc:sldMk cId="1939164267" sldId="281"/>
        </pc:sldMkLst>
        <pc:spChg chg="del mod">
          <ac:chgData name="Jeanne M Williams" userId="833bca01-c285-43a4-8b18-f64f2e367a2f" providerId="ADAL" clId="{574B2A0E-80FF-4D4C-8A5F-4A92D6301CD7}" dt="2024-12-21T23:16:37.053" v="842" actId="478"/>
          <ac:spMkLst>
            <pc:docMk/>
            <pc:sldMk cId="1939164267" sldId="281"/>
            <ac:spMk id="2" creationId="{1A38E888-4151-6770-2D6A-16998B9813E5}"/>
          </ac:spMkLst>
        </pc:spChg>
        <pc:spChg chg="mod">
          <ac:chgData name="Jeanne M Williams" userId="833bca01-c285-43a4-8b18-f64f2e367a2f" providerId="ADAL" clId="{574B2A0E-80FF-4D4C-8A5F-4A92D6301CD7}" dt="2024-12-21T23:23:56.490" v="862"/>
          <ac:spMkLst>
            <pc:docMk/>
            <pc:sldMk cId="1939164267" sldId="281"/>
            <ac:spMk id="3" creationId="{7A3D546D-47BE-D1B0-E32E-EF30ECD445D9}"/>
          </ac:spMkLst>
        </pc:spChg>
        <pc:spChg chg="mod">
          <ac:chgData name="Jeanne M Williams" userId="833bca01-c285-43a4-8b18-f64f2e367a2f" providerId="ADAL" clId="{574B2A0E-80FF-4D4C-8A5F-4A92D6301CD7}" dt="2024-12-21T23:17:21.231" v="845" actId="207"/>
          <ac:spMkLst>
            <pc:docMk/>
            <pc:sldMk cId="1939164267" sldId="281"/>
            <ac:spMk id="6" creationId="{F0FCE087-31E4-E935-3B67-D7DFCE69DD52}"/>
          </ac:spMkLst>
        </pc:spChg>
      </pc:sldChg>
      <pc:sldChg chg="modSp mod modNotesTx">
        <pc:chgData name="Jeanne M Williams" userId="833bca01-c285-43a4-8b18-f64f2e367a2f" providerId="ADAL" clId="{574B2A0E-80FF-4D4C-8A5F-4A92D6301CD7}" dt="2024-12-21T23:14:43.915" v="838" actId="6549"/>
        <pc:sldMkLst>
          <pc:docMk/>
          <pc:sldMk cId="4133042770" sldId="283"/>
        </pc:sldMkLst>
        <pc:spChg chg="mod">
          <ac:chgData name="Jeanne M Williams" userId="833bca01-c285-43a4-8b18-f64f2e367a2f" providerId="ADAL" clId="{574B2A0E-80FF-4D4C-8A5F-4A92D6301CD7}" dt="2024-12-21T22:47:22.863" v="803" actId="1037"/>
          <ac:spMkLst>
            <pc:docMk/>
            <pc:sldMk cId="4133042770" sldId="283"/>
            <ac:spMk id="2" creationId="{1E04D3FC-F1EE-3CFD-37C5-83EDD4316B15}"/>
          </ac:spMkLst>
        </pc:spChg>
        <pc:spChg chg="mod">
          <ac:chgData name="Jeanne M Williams" userId="833bca01-c285-43a4-8b18-f64f2e367a2f" providerId="ADAL" clId="{574B2A0E-80FF-4D4C-8A5F-4A92D6301CD7}" dt="2024-12-21T23:14:43.915" v="838" actId="6549"/>
          <ac:spMkLst>
            <pc:docMk/>
            <pc:sldMk cId="4133042770" sldId="283"/>
            <ac:spMk id="4" creationId="{BDA008F1-57DF-D419-9538-3BEC6269DF58}"/>
          </ac:spMkLst>
        </pc:spChg>
      </pc:sldChg>
      <pc:sldChg chg="modSp mod modNotesTx">
        <pc:chgData name="Jeanne M Williams" userId="833bca01-c285-43a4-8b18-f64f2e367a2f" providerId="ADAL" clId="{574B2A0E-80FF-4D4C-8A5F-4A92D6301CD7}" dt="2024-12-21T16:21:44.803" v="274"/>
        <pc:sldMkLst>
          <pc:docMk/>
          <pc:sldMk cId="1445102556" sldId="285"/>
        </pc:sldMkLst>
        <pc:spChg chg="mod">
          <ac:chgData name="Jeanne M Williams" userId="833bca01-c285-43a4-8b18-f64f2e367a2f" providerId="ADAL" clId="{574B2A0E-80FF-4D4C-8A5F-4A92D6301CD7}" dt="2024-12-21T16:14:15.950" v="217" actId="255"/>
          <ac:spMkLst>
            <pc:docMk/>
            <pc:sldMk cId="1445102556" sldId="285"/>
            <ac:spMk id="9" creationId="{8FE9306B-74E4-03BB-6099-C70E54E36B52}"/>
          </ac:spMkLst>
        </pc:spChg>
        <pc:spChg chg="mod">
          <ac:chgData name="Jeanne M Williams" userId="833bca01-c285-43a4-8b18-f64f2e367a2f" providerId="ADAL" clId="{574B2A0E-80FF-4D4C-8A5F-4A92D6301CD7}" dt="2024-12-21T16:14:59.044" v="219" actId="207"/>
          <ac:spMkLst>
            <pc:docMk/>
            <pc:sldMk cId="1445102556" sldId="285"/>
            <ac:spMk id="10" creationId="{000AE85A-0DFA-9E73-32ED-4165759BD553}"/>
          </ac:spMkLst>
        </pc:spChg>
      </pc:sldChg>
      <pc:sldChg chg="modSp mod modNotesTx">
        <pc:chgData name="Jeanne M Williams" userId="833bca01-c285-43a4-8b18-f64f2e367a2f" providerId="ADAL" clId="{574B2A0E-80FF-4D4C-8A5F-4A92D6301CD7}" dt="2024-12-21T17:08:47.123" v="412" actId="20577"/>
        <pc:sldMkLst>
          <pc:docMk/>
          <pc:sldMk cId="3552165578" sldId="290"/>
        </pc:sldMkLst>
        <pc:spChg chg="mod">
          <ac:chgData name="Jeanne M Williams" userId="833bca01-c285-43a4-8b18-f64f2e367a2f" providerId="ADAL" clId="{574B2A0E-80FF-4D4C-8A5F-4A92D6301CD7}" dt="2024-12-21T17:05:35.119" v="409"/>
          <ac:spMkLst>
            <pc:docMk/>
            <pc:sldMk cId="3552165578" sldId="290"/>
            <ac:spMk id="18" creationId="{86D6A507-A2A4-3F84-AC67-631E08BA2AE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0B2A5-29E5-4C6B-9121-8A09D70B9B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2C728D-7B00-42C6-A04B-96C983D67D50}">
      <dgm:prSet custT="1"/>
      <dgm:spPr/>
      <dgm:t>
        <a:bodyPr/>
        <a:lstStyle/>
        <a:p>
          <a:r>
            <a:rPr lang="zh-x-hmn-SDL" sz="2700" dirty="0">
              <a:solidFill>
                <a:srgbClr val="001F3B"/>
              </a:solidFill>
              <a:latin typeface="Tahoma"/>
              <a:cs typeface="Tahoma"/>
            </a:rPr>
            <a:t>Nws yog txoj cai lij choj, thiab nws yog yam yuav tsum.</a:t>
          </a:r>
          <a:endParaRPr lang="en-US"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dgm:t>
    </dgm:pt>
    <dgm:pt modelId="{24E47CED-AA89-4534-B17A-B960AD5B2455}" type="parTrans" cxnId="{C8C4FBFC-7DDF-464F-A29A-E203F4E921BE}">
      <dgm:prSet/>
      <dgm:spPr/>
      <dgm:t>
        <a:bodyPr/>
        <a:lstStyle/>
        <a:p>
          <a:endParaRPr lang="en-US"/>
        </a:p>
      </dgm:t>
    </dgm:pt>
    <dgm:pt modelId="{6D87EB38-CF43-42B6-9654-EEEB2D00282C}" type="sibTrans" cxnId="{C8C4FBFC-7DDF-464F-A29A-E203F4E921BE}">
      <dgm:prSet/>
      <dgm:spPr/>
      <dgm:t>
        <a:bodyPr/>
        <a:lstStyle/>
        <a:p>
          <a:endParaRPr lang="en-US"/>
        </a:p>
      </dgm:t>
    </dgm:pt>
    <dgm:pt modelId="{5FC26183-A597-4D4E-9BAD-A9DF231B372C}">
      <dgm:prSet custT="1"/>
      <dgm:spPr/>
      <dgm:t>
        <a:bodyPr/>
        <a:lstStyle/>
        <a:p>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Yuav </a:t>
          </a:r>
          <a:r>
            <a:rPr lang="en-US" sz="27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 rau cov </a:t>
          </a:r>
          <a:r>
            <a:rPr lang="en-US" sz="2700" dirty="0" err="1">
              <a:solidFill>
                <a:srgbClr val="001F3C"/>
              </a:solidFill>
              <a:latin typeface="Tahoma" panose="020B0604030504040204" pitchFamily="34" charset="0"/>
              <a:ea typeface="Tahoma" panose="020B0604030504040204" pitchFamily="34" charset="0"/>
              <a:cs typeface="Tahoma" panose="020B0604030504040204" pitchFamily="34" charset="0"/>
            </a:rPr>
            <a:t>neeg</a:t>
          </a:r>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dirty="0" err="1">
              <a:solidFill>
                <a:srgbClr val="001F3C"/>
              </a:solidFill>
              <a:latin typeface="Tahoma" panose="020B0604030504040204" pitchFamily="34" charset="0"/>
              <a:ea typeface="Tahoma" panose="020B0604030504040204" pitchFamily="34" charset="0"/>
              <a:cs typeface="Tahoma" panose="020B0604030504040204" pitchFamily="34" charset="0"/>
            </a:rPr>
            <a:t>sij</a:t>
          </a:r>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dirty="0" err="1">
              <a:solidFill>
                <a:srgbClr val="001F3C"/>
              </a:solidFill>
              <a:latin typeface="Tahoma" panose="020B0604030504040204" pitchFamily="34" charset="0"/>
              <a:ea typeface="Tahoma" panose="020B0604030504040204" pitchFamily="34" charset="0"/>
              <a:cs typeface="Tahoma" panose="020B0604030504040204" pitchFamily="34" charset="0"/>
            </a:rPr>
            <a:t>hawm</a:t>
          </a:r>
          <a:r>
            <a:rPr lang="en-US" sz="2700" dirty="0">
              <a:solidFill>
                <a:srgbClr val="001F3C"/>
              </a:solidFill>
              <a:latin typeface="Tahoma" panose="020B0604030504040204" pitchFamily="34" charset="0"/>
              <a:ea typeface="Tahoma" panose="020B0604030504040204" pitchFamily="34" charset="0"/>
              <a:cs typeface="Tahoma" panose="020B0604030504040204" pitchFamily="34" charset="0"/>
            </a:rPr>
            <a:t> no.</a:t>
          </a:r>
          <a:endParaRPr lang="en-US" sz="2700" spc="-30" baseline="0" dirty="0">
            <a:solidFill>
              <a:srgbClr val="001F3C"/>
            </a:solidFill>
            <a:latin typeface="Tahoma" panose="020B0604030504040204" pitchFamily="34" charset="0"/>
            <a:ea typeface="Tahoma" panose="020B0604030504040204" pitchFamily="34" charset="0"/>
            <a:cs typeface="Tahoma" panose="020B0604030504040204" pitchFamily="34" charset="0"/>
          </a:endParaRPr>
        </a:p>
      </dgm:t>
    </dgm:pt>
    <dgm:pt modelId="{CC5466D0-02E4-4280-A7AA-6381AE961DEF}" type="parTrans" cxnId="{D925C74F-A1B6-41B1-BC59-B7E01F51EDF2}">
      <dgm:prSet/>
      <dgm:spPr/>
      <dgm:t>
        <a:bodyPr/>
        <a:lstStyle/>
        <a:p>
          <a:endParaRPr lang="en-US"/>
        </a:p>
      </dgm:t>
    </dgm:pt>
    <dgm:pt modelId="{546348D2-AB70-46A0-96CD-7894DC3FF0BF}" type="sibTrans" cxnId="{D925C74F-A1B6-41B1-BC59-B7E01F51EDF2}">
      <dgm:prSet/>
      <dgm:spPr/>
      <dgm:t>
        <a:bodyPr/>
        <a:lstStyle/>
        <a:p>
          <a:endParaRPr lang="en-US"/>
        </a:p>
      </dgm:t>
    </dgm:pt>
    <dgm:pt modelId="{E98E4E9E-DD64-4742-A4AD-1B28BD315E16}">
      <dgm:prSet custT="1"/>
      <dgm:spPr/>
      <dgm:t>
        <a:bodyPr/>
        <a:lstStyle/>
        <a:p>
          <a:r>
            <a:rPr lang="es-AR" sz="27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Peb</a:t>
          </a:r>
          <a:r>
            <a:rPr lang="es-AR"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dirty="0" err="1">
              <a:solidFill>
                <a:srgbClr val="001F3C"/>
              </a:solidFill>
              <a:latin typeface="Tahoma" panose="020B0604030504040204" pitchFamily="34" charset="0"/>
              <a:ea typeface="Tahoma" panose="020B0604030504040204" pitchFamily="34" charset="0"/>
              <a:cs typeface="Tahoma" panose="020B0604030504040204" pitchFamily="34" charset="0"/>
            </a:rPr>
            <a:t>tshua</a:t>
          </a:r>
          <a:r>
            <a:rPr lang="es-AR" sz="27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27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txog</a:t>
          </a:r>
          <a:r>
            <a:rPr lang="es-AR"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kev</a:t>
          </a:r>
          <a:r>
            <a:rPr lang="es-AR"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muaj</a:t>
          </a:r>
          <a:r>
            <a:rPr lang="es-AR"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cai</a:t>
          </a:r>
          <a:r>
            <a:rPr lang="es-AR" sz="27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dgm:t>
    </dgm:pt>
    <dgm:pt modelId="{474482A9-29FF-4F61-BD94-3416CB5B3445}" type="parTrans" cxnId="{3B5FA384-3CDA-4DC5-8533-5B9148499CE7}">
      <dgm:prSet/>
      <dgm:spPr/>
      <dgm:t>
        <a:bodyPr/>
        <a:lstStyle/>
        <a:p>
          <a:endParaRPr lang="en-US"/>
        </a:p>
      </dgm:t>
    </dgm:pt>
    <dgm:pt modelId="{2314BE16-658B-48CC-91A6-26E77988620F}" type="sibTrans" cxnId="{3B5FA384-3CDA-4DC5-8533-5B9148499CE7}">
      <dgm:prSet/>
      <dgm:spPr/>
      <dgm:t>
        <a:bodyPr/>
        <a:lstStyle/>
        <a:p>
          <a:endParaRPr lang="en-US"/>
        </a:p>
      </dgm:t>
    </dgm:pt>
    <dgm:pt modelId="{64CC8854-1B6B-40E2-BD9C-233790642551}" type="pres">
      <dgm:prSet presAssocID="{5CA0B2A5-29E5-4C6B-9121-8A09D70B9BDD}" presName="root" presStyleCnt="0">
        <dgm:presLayoutVars>
          <dgm:dir/>
          <dgm:resizeHandles val="exact"/>
        </dgm:presLayoutVars>
      </dgm:prSet>
      <dgm:spPr/>
    </dgm:pt>
    <dgm:pt modelId="{4BCC986D-C23E-40F7-AD58-2C42AF998C96}" type="pres">
      <dgm:prSet presAssocID="{E98E4E9E-DD64-4742-A4AD-1B28BD315E16}" presName="compNode" presStyleCnt="0"/>
      <dgm:spPr/>
    </dgm:pt>
    <dgm:pt modelId="{D0D05055-2AE2-469F-995A-2357BC7B58B9}" type="pres">
      <dgm:prSet presAssocID="{E98E4E9E-DD64-4742-A4AD-1B28BD315E16}" presName="bgRect" presStyleLbl="bgShp" presStyleIdx="0" presStyleCnt="3" custLinFactNeighborX="-907" custLinFactNeighborY="4763"/>
      <dgm:spPr/>
    </dgm:pt>
    <dgm:pt modelId="{C5C3B199-BA91-423D-8518-5671815D52F7}" type="pres">
      <dgm:prSet presAssocID="{E98E4E9E-DD64-4742-A4AD-1B28BD315E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64550E3-7ED4-4692-B20B-B4D564F6CAC0}" type="pres">
      <dgm:prSet presAssocID="{E98E4E9E-DD64-4742-A4AD-1B28BD315E16}" presName="spaceRect" presStyleCnt="0"/>
      <dgm:spPr/>
    </dgm:pt>
    <dgm:pt modelId="{4B08A439-D2C6-44AD-AFB2-B3C51BD871B8}" type="pres">
      <dgm:prSet presAssocID="{E98E4E9E-DD64-4742-A4AD-1B28BD315E16}" presName="parTx" presStyleLbl="revTx" presStyleIdx="0" presStyleCnt="3">
        <dgm:presLayoutVars>
          <dgm:chMax val="0"/>
          <dgm:chPref val="0"/>
        </dgm:presLayoutVars>
      </dgm:prSet>
      <dgm:spPr/>
    </dgm:pt>
    <dgm:pt modelId="{360B9C14-76C1-4ACD-B0F5-81E1F8766985}" type="pres">
      <dgm:prSet presAssocID="{2314BE16-658B-48CC-91A6-26E77988620F}" presName="sibTrans" presStyleCnt="0"/>
      <dgm:spPr/>
    </dgm:pt>
    <dgm:pt modelId="{3E7A270F-6B83-443F-93E1-F5D38358D8EB}" type="pres">
      <dgm:prSet presAssocID="{5FC26183-A597-4D4E-9BAD-A9DF231B372C}" presName="compNode" presStyleCnt="0"/>
      <dgm:spPr/>
    </dgm:pt>
    <dgm:pt modelId="{9F55D7D4-5D94-4218-9E7D-13DBBF8CC448}" type="pres">
      <dgm:prSet presAssocID="{5FC26183-A597-4D4E-9BAD-A9DF231B372C}" presName="bgRect" presStyleLbl="bgShp" presStyleIdx="1" presStyleCnt="3"/>
      <dgm:spPr/>
    </dgm:pt>
    <dgm:pt modelId="{D543C54B-9254-423B-B309-94D542B10974}" type="pres">
      <dgm:prSet presAssocID="{5FC26183-A597-4D4E-9BAD-A9DF231B37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k"/>
        </a:ext>
      </dgm:extLst>
    </dgm:pt>
    <dgm:pt modelId="{64E1F13A-96CA-41F6-87DC-0E02D06E2D5E}" type="pres">
      <dgm:prSet presAssocID="{5FC26183-A597-4D4E-9BAD-A9DF231B372C}" presName="spaceRect" presStyleCnt="0"/>
      <dgm:spPr/>
    </dgm:pt>
    <dgm:pt modelId="{54DF0B4E-1CDB-46DD-B92A-9846561436BE}" type="pres">
      <dgm:prSet presAssocID="{5FC26183-A597-4D4E-9BAD-A9DF231B372C}" presName="parTx" presStyleLbl="revTx" presStyleIdx="1" presStyleCnt="3">
        <dgm:presLayoutVars>
          <dgm:chMax val="0"/>
          <dgm:chPref val="0"/>
        </dgm:presLayoutVars>
      </dgm:prSet>
      <dgm:spPr/>
    </dgm:pt>
    <dgm:pt modelId="{68CB90D0-775E-48E4-88B4-2050404E606D}" type="pres">
      <dgm:prSet presAssocID="{546348D2-AB70-46A0-96CD-7894DC3FF0BF}" presName="sibTrans" presStyleCnt="0"/>
      <dgm:spPr/>
    </dgm:pt>
    <dgm:pt modelId="{755F5F97-61F7-4044-AD8E-8A041DA29CEE}" type="pres">
      <dgm:prSet presAssocID="{D32C728D-7B00-42C6-A04B-96C983D67D50}" presName="compNode" presStyleCnt="0"/>
      <dgm:spPr/>
    </dgm:pt>
    <dgm:pt modelId="{B58B617C-DFC5-4B6D-8559-02B039358D05}" type="pres">
      <dgm:prSet presAssocID="{D32C728D-7B00-42C6-A04B-96C983D67D50}" presName="bgRect" presStyleLbl="bgShp" presStyleIdx="2" presStyleCnt="3"/>
      <dgm:spPr/>
    </dgm:pt>
    <dgm:pt modelId="{4E32F0E7-CCF4-4DB1-BB25-8B190310264F}" type="pres">
      <dgm:prSet presAssocID="{D32C728D-7B00-42C6-A04B-96C983D67D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F4BFC283-50C9-4C4C-AD88-738AB1C965A2}" type="pres">
      <dgm:prSet presAssocID="{D32C728D-7B00-42C6-A04B-96C983D67D50}" presName="spaceRect" presStyleCnt="0"/>
      <dgm:spPr/>
    </dgm:pt>
    <dgm:pt modelId="{03589B6A-A510-45C1-9498-352B2D56CEA2}" type="pres">
      <dgm:prSet presAssocID="{D32C728D-7B00-42C6-A04B-96C983D67D50}" presName="parTx" presStyleLbl="revTx" presStyleIdx="2" presStyleCnt="3">
        <dgm:presLayoutVars>
          <dgm:chMax val="0"/>
          <dgm:chPref val="0"/>
        </dgm:presLayoutVars>
      </dgm:prSet>
      <dgm:spPr/>
    </dgm:pt>
  </dgm:ptLst>
  <dgm:cxnLst>
    <dgm:cxn modelId="{6F78CF2F-4359-4CFA-ABE7-AF843B1B21A8}" type="presOf" srcId="{E98E4E9E-DD64-4742-A4AD-1B28BD315E16}" destId="{4B08A439-D2C6-44AD-AFB2-B3C51BD871B8}" srcOrd="0" destOrd="0" presId="urn:microsoft.com/office/officeart/2018/2/layout/IconVerticalSolidList"/>
    <dgm:cxn modelId="{5A92D232-915C-463F-BF01-D0562A1EE50B}" type="presOf" srcId="{5FC26183-A597-4D4E-9BAD-A9DF231B372C}" destId="{54DF0B4E-1CDB-46DD-B92A-9846561436BE}" srcOrd="0" destOrd="0" presId="urn:microsoft.com/office/officeart/2018/2/layout/IconVerticalSolidList"/>
    <dgm:cxn modelId="{7EF62748-2FCA-4838-8CC5-6537472C264A}" type="presOf" srcId="{5CA0B2A5-29E5-4C6B-9121-8A09D70B9BDD}" destId="{64CC8854-1B6B-40E2-BD9C-233790642551}" srcOrd="0" destOrd="0" presId="urn:microsoft.com/office/officeart/2018/2/layout/IconVerticalSolidList"/>
    <dgm:cxn modelId="{D925C74F-A1B6-41B1-BC59-B7E01F51EDF2}" srcId="{5CA0B2A5-29E5-4C6B-9121-8A09D70B9BDD}" destId="{5FC26183-A597-4D4E-9BAD-A9DF231B372C}" srcOrd="1" destOrd="0" parTransId="{CC5466D0-02E4-4280-A7AA-6381AE961DEF}" sibTransId="{546348D2-AB70-46A0-96CD-7894DC3FF0BF}"/>
    <dgm:cxn modelId="{3B5FA384-3CDA-4DC5-8533-5B9148499CE7}" srcId="{5CA0B2A5-29E5-4C6B-9121-8A09D70B9BDD}" destId="{E98E4E9E-DD64-4742-A4AD-1B28BD315E16}" srcOrd="0" destOrd="0" parTransId="{474482A9-29FF-4F61-BD94-3416CB5B3445}" sibTransId="{2314BE16-658B-48CC-91A6-26E77988620F}"/>
    <dgm:cxn modelId="{DCA4E3F9-F882-45DB-9EBE-65AB61DC76E1}" type="presOf" srcId="{D32C728D-7B00-42C6-A04B-96C983D67D50}" destId="{03589B6A-A510-45C1-9498-352B2D56CEA2}" srcOrd="0" destOrd="0" presId="urn:microsoft.com/office/officeart/2018/2/layout/IconVerticalSolidList"/>
    <dgm:cxn modelId="{C8C4FBFC-7DDF-464F-A29A-E203F4E921BE}" srcId="{5CA0B2A5-29E5-4C6B-9121-8A09D70B9BDD}" destId="{D32C728D-7B00-42C6-A04B-96C983D67D50}" srcOrd="2" destOrd="0" parTransId="{24E47CED-AA89-4534-B17A-B960AD5B2455}" sibTransId="{6D87EB38-CF43-42B6-9654-EEEB2D00282C}"/>
    <dgm:cxn modelId="{5A96EC7F-18B9-4C7D-ADFD-40960D891D12}" type="presParOf" srcId="{64CC8854-1B6B-40E2-BD9C-233790642551}" destId="{4BCC986D-C23E-40F7-AD58-2C42AF998C96}" srcOrd="0" destOrd="0" presId="urn:microsoft.com/office/officeart/2018/2/layout/IconVerticalSolidList"/>
    <dgm:cxn modelId="{31C74ECE-DF56-4F67-B27C-521D35896A1F}" type="presParOf" srcId="{4BCC986D-C23E-40F7-AD58-2C42AF998C96}" destId="{D0D05055-2AE2-469F-995A-2357BC7B58B9}" srcOrd="0" destOrd="0" presId="urn:microsoft.com/office/officeart/2018/2/layout/IconVerticalSolidList"/>
    <dgm:cxn modelId="{B6A57A71-DF79-4191-AFB3-55093481DF91}" type="presParOf" srcId="{4BCC986D-C23E-40F7-AD58-2C42AF998C96}" destId="{C5C3B199-BA91-423D-8518-5671815D52F7}" srcOrd="1" destOrd="0" presId="urn:microsoft.com/office/officeart/2018/2/layout/IconVerticalSolidList"/>
    <dgm:cxn modelId="{D7E21308-65E0-43C6-AB3D-66CF0F6C18E2}" type="presParOf" srcId="{4BCC986D-C23E-40F7-AD58-2C42AF998C96}" destId="{F64550E3-7ED4-4692-B20B-B4D564F6CAC0}" srcOrd="2" destOrd="0" presId="urn:microsoft.com/office/officeart/2018/2/layout/IconVerticalSolidList"/>
    <dgm:cxn modelId="{201274AC-B0F9-4874-9D55-9AF93017A4F6}" type="presParOf" srcId="{4BCC986D-C23E-40F7-AD58-2C42AF998C96}" destId="{4B08A439-D2C6-44AD-AFB2-B3C51BD871B8}" srcOrd="3" destOrd="0" presId="urn:microsoft.com/office/officeart/2018/2/layout/IconVerticalSolidList"/>
    <dgm:cxn modelId="{A7AB4F7B-9F29-4FDF-9AB5-5E08C45575DD}" type="presParOf" srcId="{64CC8854-1B6B-40E2-BD9C-233790642551}" destId="{360B9C14-76C1-4ACD-B0F5-81E1F8766985}" srcOrd="1" destOrd="0" presId="urn:microsoft.com/office/officeart/2018/2/layout/IconVerticalSolidList"/>
    <dgm:cxn modelId="{9CEA1830-5722-42C9-AB6B-DF2AA6EA2E99}" type="presParOf" srcId="{64CC8854-1B6B-40E2-BD9C-233790642551}" destId="{3E7A270F-6B83-443F-93E1-F5D38358D8EB}" srcOrd="2" destOrd="0" presId="urn:microsoft.com/office/officeart/2018/2/layout/IconVerticalSolidList"/>
    <dgm:cxn modelId="{28CD6F78-C2A1-4F61-9FDA-F91065CB5E79}" type="presParOf" srcId="{3E7A270F-6B83-443F-93E1-F5D38358D8EB}" destId="{9F55D7D4-5D94-4218-9E7D-13DBBF8CC448}" srcOrd="0" destOrd="0" presId="urn:microsoft.com/office/officeart/2018/2/layout/IconVerticalSolidList"/>
    <dgm:cxn modelId="{287A6A79-1B4B-4931-972E-E8780A69F9C4}" type="presParOf" srcId="{3E7A270F-6B83-443F-93E1-F5D38358D8EB}" destId="{D543C54B-9254-423B-B309-94D542B10974}" srcOrd="1" destOrd="0" presId="urn:microsoft.com/office/officeart/2018/2/layout/IconVerticalSolidList"/>
    <dgm:cxn modelId="{C25D3868-BE1C-46C8-9CD8-4FA8C9AF9874}" type="presParOf" srcId="{3E7A270F-6B83-443F-93E1-F5D38358D8EB}" destId="{64E1F13A-96CA-41F6-87DC-0E02D06E2D5E}" srcOrd="2" destOrd="0" presId="urn:microsoft.com/office/officeart/2018/2/layout/IconVerticalSolidList"/>
    <dgm:cxn modelId="{4D0B17FF-D9EF-4F47-97F8-54ADB91A9D55}" type="presParOf" srcId="{3E7A270F-6B83-443F-93E1-F5D38358D8EB}" destId="{54DF0B4E-1CDB-46DD-B92A-9846561436BE}" srcOrd="3" destOrd="0" presId="urn:microsoft.com/office/officeart/2018/2/layout/IconVerticalSolidList"/>
    <dgm:cxn modelId="{9FC306C8-D1E0-4C1C-93FA-63806804FFA6}" type="presParOf" srcId="{64CC8854-1B6B-40E2-BD9C-233790642551}" destId="{68CB90D0-775E-48E4-88B4-2050404E606D}" srcOrd="3" destOrd="0" presId="urn:microsoft.com/office/officeart/2018/2/layout/IconVerticalSolidList"/>
    <dgm:cxn modelId="{C671C975-AB9F-446F-B4E7-36754C1EE4A5}" type="presParOf" srcId="{64CC8854-1B6B-40E2-BD9C-233790642551}" destId="{755F5F97-61F7-4044-AD8E-8A041DA29CEE}" srcOrd="4" destOrd="0" presId="urn:microsoft.com/office/officeart/2018/2/layout/IconVerticalSolidList"/>
    <dgm:cxn modelId="{F4F595F5-3324-44AF-851B-6C999640DDE8}" type="presParOf" srcId="{755F5F97-61F7-4044-AD8E-8A041DA29CEE}" destId="{B58B617C-DFC5-4B6D-8559-02B039358D05}" srcOrd="0" destOrd="0" presId="urn:microsoft.com/office/officeart/2018/2/layout/IconVerticalSolidList"/>
    <dgm:cxn modelId="{452F7C9B-AB05-4EE3-8BED-3324F272386E}" type="presParOf" srcId="{755F5F97-61F7-4044-AD8E-8A041DA29CEE}" destId="{4E32F0E7-CCF4-4DB1-BB25-8B190310264F}" srcOrd="1" destOrd="0" presId="urn:microsoft.com/office/officeart/2018/2/layout/IconVerticalSolidList"/>
    <dgm:cxn modelId="{A33505A3-1450-443A-8C99-53B6D0CEBE1F}" type="presParOf" srcId="{755F5F97-61F7-4044-AD8E-8A041DA29CEE}" destId="{F4BFC283-50C9-4C4C-AD88-738AB1C965A2}" srcOrd="2" destOrd="0" presId="urn:microsoft.com/office/officeart/2018/2/layout/IconVerticalSolidList"/>
    <dgm:cxn modelId="{16AA5C7F-3352-4CDB-82FC-8F658E0EB5A1}" type="presParOf" srcId="{755F5F97-61F7-4044-AD8E-8A041DA29CEE}" destId="{03589B6A-A510-45C1-9498-352B2D56CE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13389-11EB-47DE-87EB-91CB3E9E248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2E22263-0209-4A03-BA87-289828D8D924}">
      <dgm:prSet custT="1"/>
      <dgm:spPr/>
      <dgm:t>
        <a:bodyPr/>
        <a:lstStyle/>
        <a:p>
          <a:r>
            <a:rPr lang="zh-x-hmn-SDL" sz="1400" dirty="0">
              <a:solidFill>
                <a:srgbClr val="FFFFFF"/>
              </a:solidFill>
              <a:latin typeface="Tahoma"/>
              <a:cs typeface="Tahoma"/>
            </a:rPr>
            <a:t>Haiv </a:t>
          </a:r>
          <a:r>
            <a:rPr lang="en-US" sz="1400" dirty="0">
              <a:solidFill>
                <a:srgbClr val="FFFFFF"/>
              </a:solidFill>
              <a:latin typeface="Tahoma"/>
              <a:cs typeface="Tahoma"/>
            </a:rPr>
            <a:t>n</a:t>
          </a:r>
          <a:r>
            <a:rPr lang="zh-x-hmn-SDL" sz="1400" dirty="0">
              <a:solidFill>
                <a:srgbClr val="FFFFFF"/>
              </a:solidFill>
              <a:latin typeface="Tahoma"/>
              <a:cs typeface="Tahoma"/>
            </a:rPr>
            <a:t>eeg</a:t>
          </a:r>
          <a:endParaRPr lang="en-US" sz="1400"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Blue boxes with white text that include Protected Classes categories.&#10;Race, Color, National Origin, Disability, Age, Gender identity and Sexual orientation, Filed a complaint previously, Religion."/>
        </a:ext>
      </dgm:extLst>
    </dgm:pt>
    <dgm:pt modelId="{B0D3DAF0-7AFC-486D-9D0E-6E7CA4812D72}" type="parTrans" cxnId="{A31620F9-6963-4E05-97D4-2B59F695B53D}">
      <dgm:prSet/>
      <dgm:spPr/>
      <dgm:t>
        <a:bodyPr/>
        <a:lstStyle/>
        <a:p>
          <a:endParaRPr lang="en-US"/>
        </a:p>
      </dgm:t>
    </dgm:pt>
    <dgm:pt modelId="{507019F7-175A-450F-B026-25E316B00232}" type="sibTrans" cxnId="{A31620F9-6963-4E05-97D4-2B59F695B53D}">
      <dgm:prSet/>
      <dgm:spPr/>
      <dgm:t>
        <a:bodyPr/>
        <a:lstStyle/>
        <a:p>
          <a:endParaRPr lang="en-US"/>
        </a:p>
      </dgm:t>
    </dgm:pt>
    <dgm:pt modelId="{3776B5E9-91C0-4B7C-94EA-ECF4A1D2511D}">
      <dgm:prSet custT="1"/>
      <dgm:spPr/>
      <dgm:t>
        <a:bodyPr/>
        <a:lstStyle/>
        <a:p>
          <a:r>
            <a:rPr lang="en-US" sz="1400" dirty="0">
              <a:solidFill>
                <a:srgbClr val="FFFFFF"/>
              </a:solidFill>
              <a:latin typeface="Tahoma"/>
              <a:cs typeface="Tahoma"/>
            </a:rPr>
            <a:t>Daim</a:t>
          </a:r>
          <a:r>
            <a:rPr lang="zh-x-hmn-SDL" sz="1400" dirty="0">
              <a:solidFill>
                <a:srgbClr val="FFFFFF"/>
              </a:solidFill>
              <a:latin typeface="Tahoma"/>
              <a:cs typeface="Tahoma"/>
            </a:rPr>
            <a:t> </a:t>
          </a:r>
          <a:r>
            <a:rPr lang="en-US" sz="1400" dirty="0">
              <a:solidFill>
                <a:srgbClr val="FFFFFF"/>
              </a:solidFill>
              <a:latin typeface="Tahoma"/>
              <a:cs typeface="Tahoma"/>
            </a:rPr>
            <a:t>t</a:t>
          </a:r>
          <a:r>
            <a:rPr lang="zh-x-hmn-SDL" sz="1400" dirty="0">
              <a:solidFill>
                <a:srgbClr val="FFFFFF"/>
              </a:solidFill>
              <a:latin typeface="Tahoma"/>
              <a:cs typeface="Tahoma"/>
            </a:rPr>
            <a:t>awv </a:t>
          </a:r>
          <a:r>
            <a:rPr lang="en-US" sz="1400" dirty="0">
              <a:solidFill>
                <a:srgbClr val="FFFFFF"/>
              </a:solidFill>
              <a:latin typeface="Tahoma"/>
              <a:cs typeface="Tahoma"/>
            </a:rPr>
            <a:t>n</a:t>
          </a:r>
          <a:r>
            <a:rPr lang="zh-x-hmn-SDL" sz="1400" dirty="0">
              <a:solidFill>
                <a:srgbClr val="FFFFFF"/>
              </a:solidFill>
              <a:latin typeface="Tahoma"/>
              <a:cs typeface="Tahoma"/>
            </a:rPr>
            <a:t>qaij</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9ACC71D8-C2A2-4DEE-A725-8589C84F6190}" type="parTrans" cxnId="{E3E10B29-95AF-46E2-97C2-9F12A712E87F}">
      <dgm:prSet/>
      <dgm:spPr/>
      <dgm:t>
        <a:bodyPr/>
        <a:lstStyle/>
        <a:p>
          <a:endParaRPr lang="en-US"/>
        </a:p>
      </dgm:t>
    </dgm:pt>
    <dgm:pt modelId="{EC17DDFD-985C-4361-8E0E-E50EF3EB26D5}" type="sibTrans" cxnId="{E3E10B29-95AF-46E2-97C2-9F12A712E87F}">
      <dgm:prSet/>
      <dgm:spPr/>
      <dgm:t>
        <a:bodyPr/>
        <a:lstStyle/>
        <a:p>
          <a:endParaRPr lang="en-US"/>
        </a:p>
      </dgm:t>
    </dgm:pt>
    <dgm:pt modelId="{972A71DA-9B03-481C-ABAD-627D69EA3003}">
      <dgm:prSet custT="1"/>
      <dgm:spPr/>
      <dgm:t>
        <a:bodyPr/>
        <a:lstStyle/>
        <a:p>
          <a:r>
            <a:rPr lang="zh-x-hmn-SDL" sz="1400" dirty="0">
              <a:solidFill>
                <a:srgbClr val="FFFFFF"/>
              </a:solidFill>
              <a:latin typeface="Tahoma"/>
              <a:cs typeface="Tahoma"/>
            </a:rPr>
            <a:t>Teb </a:t>
          </a:r>
          <a:r>
            <a:rPr lang="en-US" sz="1400" dirty="0">
              <a:solidFill>
                <a:srgbClr val="FFFFFF"/>
              </a:solidFill>
              <a:latin typeface="Tahoma"/>
              <a:cs typeface="Tahoma"/>
            </a:rPr>
            <a:t>c</a:t>
          </a:r>
          <a:r>
            <a:rPr lang="zh-x-hmn-SDL" sz="1400" dirty="0">
              <a:solidFill>
                <a:srgbClr val="FFFFFF"/>
              </a:solidFill>
              <a:latin typeface="Tahoma"/>
              <a:cs typeface="Tahoma"/>
            </a:rPr>
            <a:t>haws </a:t>
          </a:r>
          <a:r>
            <a:rPr lang="en-US" sz="1400" dirty="0">
              <a:solidFill>
                <a:srgbClr val="FFFFFF"/>
              </a:solidFill>
              <a:latin typeface="Tahoma"/>
              <a:cs typeface="Tahoma"/>
            </a:rPr>
            <a:t>y</a:t>
          </a:r>
          <a:r>
            <a:rPr lang="zh-x-hmn-SDL" sz="1400" dirty="0">
              <a:solidFill>
                <a:srgbClr val="FFFFFF"/>
              </a:solidFill>
              <a:latin typeface="Tahoma"/>
              <a:cs typeface="Tahoma"/>
            </a:rPr>
            <a:t>ug (</a:t>
          </a:r>
          <a:r>
            <a:rPr lang="en-US" sz="1400" dirty="0">
              <a:solidFill>
                <a:srgbClr val="FFFFFF"/>
              </a:solidFill>
              <a:latin typeface="Tahoma"/>
              <a:cs typeface="Tahoma"/>
            </a:rPr>
            <a:t>xam </a:t>
          </a:r>
          <a:r>
            <a:rPr lang="zh-x-hmn-SDL" sz="1400" dirty="0">
              <a:solidFill>
                <a:srgbClr val="FFFFFF"/>
              </a:solidFill>
              <a:latin typeface="Tahoma"/>
              <a:cs typeface="Tahoma"/>
            </a:rPr>
            <a:t>cov neeg hais tsis tau </a:t>
          </a:r>
          <a:r>
            <a:rPr lang="en-US" sz="1400" dirty="0">
              <a:solidFill>
                <a:srgbClr val="FFFFFF"/>
              </a:solidFill>
              <a:latin typeface="Tahoma"/>
              <a:cs typeface="Tahoma"/>
            </a:rPr>
            <a:t>l</a:t>
          </a:r>
          <a:r>
            <a:rPr lang="zh-x-hmn-SDL" sz="1400" dirty="0">
              <a:solidFill>
                <a:srgbClr val="FFFFFF"/>
              </a:solidFill>
              <a:latin typeface="Tahoma"/>
              <a:cs typeface="Tahoma"/>
            </a:rPr>
            <a:t>us </a:t>
          </a:r>
          <a:r>
            <a:rPr lang="en-US" sz="1400" dirty="0">
              <a:solidFill>
                <a:srgbClr val="FFFFFF"/>
              </a:solidFill>
              <a:latin typeface="Tahoma"/>
              <a:cs typeface="Tahoma"/>
            </a:rPr>
            <a:t>a</a:t>
          </a:r>
          <a:r>
            <a:rPr lang="zh-x-hmn-SDL" sz="1400" dirty="0">
              <a:solidFill>
                <a:srgbClr val="FFFFFF"/>
              </a:solidFill>
              <a:latin typeface="Tahoma"/>
              <a:cs typeface="Tahoma"/>
            </a:rPr>
            <a:t>skiv zoo)</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1AB17B90-F975-4B37-B0A3-80178B6444BC}" type="parTrans" cxnId="{FAB108FA-6DB8-48A1-8B67-2B2AB5A3EA20}">
      <dgm:prSet/>
      <dgm:spPr/>
      <dgm:t>
        <a:bodyPr/>
        <a:lstStyle/>
        <a:p>
          <a:endParaRPr lang="en-US"/>
        </a:p>
      </dgm:t>
    </dgm:pt>
    <dgm:pt modelId="{1326FD56-7D53-455E-80C6-D03760C23FA8}" type="sibTrans" cxnId="{FAB108FA-6DB8-48A1-8B67-2B2AB5A3EA20}">
      <dgm:prSet/>
      <dgm:spPr/>
      <dgm:t>
        <a:bodyPr/>
        <a:lstStyle/>
        <a:p>
          <a:endParaRPr lang="en-US"/>
        </a:p>
      </dgm:t>
    </dgm:pt>
    <dgm:pt modelId="{958E17DE-6EC4-48A6-83C3-E0467EEBC701}">
      <dgm:prSet/>
      <dgm:spPr/>
      <dgm:t>
        <a:bodyPr/>
        <a:lstStyle/>
        <a:p>
          <a:r>
            <a:rPr lang="zh-x-hmn-SDL" dirty="0">
              <a:solidFill>
                <a:srgbClr val="FFFFFF"/>
              </a:solidFill>
              <a:latin typeface="Tahoma"/>
              <a:cs typeface="Tahoma"/>
            </a:rPr>
            <a:t>Xiam </a:t>
          </a:r>
          <a:r>
            <a:rPr lang="en-US" dirty="0">
              <a:solidFill>
                <a:srgbClr val="FFFFFF"/>
              </a:solidFill>
              <a:latin typeface="Tahoma"/>
              <a:cs typeface="Tahoma"/>
            </a:rPr>
            <a:t>o</a:t>
          </a:r>
          <a:r>
            <a:rPr lang="zh-x-hmn-SDL" dirty="0">
              <a:solidFill>
                <a:srgbClr val="FFFFFF"/>
              </a:solidFill>
              <a:latin typeface="Tahoma"/>
              <a:cs typeface="Tahoma"/>
            </a:rPr>
            <a:t>ob </a:t>
          </a:r>
          <a:r>
            <a:rPr lang="en-US" dirty="0">
              <a:solidFill>
                <a:srgbClr val="FFFFFF"/>
              </a:solidFill>
              <a:latin typeface="Tahoma"/>
              <a:cs typeface="Tahoma"/>
            </a:rPr>
            <a:t>q</a:t>
          </a:r>
          <a:r>
            <a:rPr lang="zh-x-hmn-SDL" dirty="0">
              <a:solidFill>
                <a:srgbClr val="FFFFFF"/>
              </a:solidFill>
              <a:latin typeface="Tahoma"/>
              <a:cs typeface="Tahoma"/>
            </a:rPr>
            <a:t>hab</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A5D5510A-57C1-44DB-8022-93E846D67294}" type="parTrans" cxnId="{05BF56A5-5D89-46FB-ABC4-B1EA5598FBE3}">
      <dgm:prSet/>
      <dgm:spPr/>
      <dgm:t>
        <a:bodyPr/>
        <a:lstStyle/>
        <a:p>
          <a:endParaRPr lang="en-US"/>
        </a:p>
      </dgm:t>
    </dgm:pt>
    <dgm:pt modelId="{D43463B3-03E8-4544-8A29-49808AB10EE6}" type="sibTrans" cxnId="{05BF56A5-5D89-46FB-ABC4-B1EA5598FBE3}">
      <dgm:prSet/>
      <dgm:spPr/>
      <dgm:t>
        <a:bodyPr/>
        <a:lstStyle/>
        <a:p>
          <a:endParaRPr lang="en-US"/>
        </a:p>
      </dgm:t>
    </dgm:pt>
    <dgm:pt modelId="{136AE51A-42EB-4DA9-888B-9ABFEB305B4B}">
      <dgm:prSet/>
      <dgm:spPr/>
      <dgm:t>
        <a:bodyPr/>
        <a:lstStyle/>
        <a:p>
          <a:r>
            <a:rPr lang="zh-x-hmn-SDL" dirty="0">
              <a:solidFill>
                <a:srgbClr val="FFFFFF"/>
              </a:solidFill>
              <a:latin typeface="Tahoma"/>
              <a:cs typeface="Tahoma"/>
            </a:rPr>
            <a:t>Hnub </a:t>
          </a:r>
          <a:r>
            <a:rPr lang="en-US" dirty="0">
              <a:solidFill>
                <a:srgbClr val="FFFFFF"/>
              </a:solidFill>
              <a:latin typeface="Tahoma"/>
              <a:cs typeface="Tahoma"/>
            </a:rPr>
            <a:t>n</a:t>
          </a:r>
          <a:r>
            <a:rPr lang="zh-x-hmn-SDL" dirty="0">
              <a:solidFill>
                <a:srgbClr val="FFFFFF"/>
              </a:solidFill>
              <a:latin typeface="Tahoma"/>
              <a:cs typeface="Tahoma"/>
            </a:rPr>
            <a:t>yoog</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8BB4FE9-FD33-4719-B738-40DB325266B1}" type="parTrans" cxnId="{4D5E15B1-68CA-4620-A257-C90813675980}">
      <dgm:prSet/>
      <dgm:spPr/>
      <dgm:t>
        <a:bodyPr/>
        <a:lstStyle/>
        <a:p>
          <a:endParaRPr lang="en-US"/>
        </a:p>
      </dgm:t>
    </dgm:pt>
    <dgm:pt modelId="{C36DF9FF-04B0-4F1B-A042-0989B6E4EA8D}" type="sibTrans" cxnId="{4D5E15B1-68CA-4620-A257-C90813675980}">
      <dgm:prSet/>
      <dgm:spPr/>
      <dgm:t>
        <a:bodyPr/>
        <a:lstStyle/>
        <a:p>
          <a:endParaRPr lang="en-US"/>
        </a:p>
      </dgm:t>
    </dgm:pt>
    <dgm:pt modelId="{F79F3C6B-9EF2-4D43-8F52-31D6CE68C227}">
      <dgm:prSet/>
      <dgm:spPr/>
      <dgm:t>
        <a:bodyPr/>
        <a:lstStyle/>
        <a:p>
          <a:r>
            <a:rPr lang="zh-x-hmn-SDL" dirty="0">
              <a:solidFill>
                <a:srgbClr val="FFFFFF"/>
              </a:solidFill>
              <a:latin typeface="Tahoma"/>
              <a:cs typeface="Tahoma"/>
            </a:rPr>
            <a:t>Kev cim thawj tias yog poj niam </a:t>
          </a:r>
          <a:r>
            <a:rPr lang="en-US" dirty="0">
              <a:solidFill>
                <a:srgbClr val="FFFFFF"/>
              </a:solidFill>
              <a:latin typeface="Tahoma"/>
              <a:cs typeface="Tahoma"/>
            </a:rPr>
            <a:t>los </a:t>
          </a:r>
          <a:r>
            <a:rPr lang="zh-x-hmn-SDL" dirty="0">
              <a:solidFill>
                <a:srgbClr val="FFFFFF"/>
              </a:solidFill>
              <a:latin typeface="Tahoma"/>
              <a:cs typeface="Tahoma"/>
            </a:rPr>
            <a:t>txiv neej </a:t>
          </a:r>
          <a:r>
            <a:rPr lang="en-US" dirty="0">
              <a:solidFill>
                <a:srgbClr val="FFFFFF"/>
              </a:solidFill>
              <a:latin typeface="Tahoma"/>
              <a:cs typeface="Tahoma"/>
            </a:rPr>
            <a:t>&amp;</a:t>
          </a:r>
          <a:r>
            <a:rPr lang="zh-x-hmn-SDL" dirty="0">
              <a:solidFill>
                <a:srgbClr val="FFFFFF"/>
              </a:solidFill>
              <a:latin typeface="Tahoma"/>
              <a:cs typeface="Tahoma"/>
            </a:rPr>
            <a:t> kev nyiam </a:t>
          </a:r>
          <a:r>
            <a:rPr lang="en-US" dirty="0">
              <a:solidFill>
                <a:srgbClr val="FFFFFF"/>
              </a:solidFill>
              <a:latin typeface="Tahoma"/>
              <a:cs typeface="Tahoma"/>
            </a:rPr>
            <a:t>fab</a:t>
          </a:r>
          <a:r>
            <a:rPr lang="zh-x-hmn-SDL" dirty="0">
              <a:solidFill>
                <a:srgbClr val="FFFFFF"/>
              </a:solidFill>
              <a:latin typeface="Tahoma"/>
              <a:cs typeface="Tahoma"/>
            </a:rPr>
            <a:t> kev </a:t>
          </a:r>
          <a:r>
            <a:rPr lang="en-US" dirty="0">
              <a:solidFill>
                <a:srgbClr val="FFFFFF"/>
              </a:solidFill>
              <a:latin typeface="Tahoma"/>
              <a:cs typeface="Tahoma"/>
            </a:rPr>
            <a:t>ua nkauj ua nraug</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A06B160A-0529-49D8-8130-360AA224635A}" type="parTrans" cxnId="{C0C16A1C-4A60-4D30-9E93-CFA19BB13699}">
      <dgm:prSet/>
      <dgm:spPr/>
      <dgm:t>
        <a:bodyPr/>
        <a:lstStyle/>
        <a:p>
          <a:endParaRPr lang="en-US"/>
        </a:p>
      </dgm:t>
    </dgm:pt>
    <dgm:pt modelId="{86DAF394-A0A5-46DF-A385-F6A5859497A7}" type="sibTrans" cxnId="{C0C16A1C-4A60-4D30-9E93-CFA19BB13699}">
      <dgm:prSet/>
      <dgm:spPr/>
      <dgm:t>
        <a:bodyPr/>
        <a:lstStyle/>
        <a:p>
          <a:endParaRPr lang="en-US"/>
        </a:p>
      </dgm:t>
    </dgm:pt>
    <dgm:pt modelId="{15479F5F-2F20-43AE-9C39-8FC80D0F604F}">
      <dgm:prSet/>
      <dgm:spPr/>
      <dgm:t>
        <a:bodyPr/>
        <a:lstStyle/>
        <a:p>
          <a:r>
            <a:rPr lang="en-US" dirty="0">
              <a:solidFill>
                <a:srgbClr val="FFFFFF"/>
              </a:solidFill>
              <a:latin typeface="Tahoma"/>
              <a:cs typeface="Tahoma"/>
            </a:rPr>
            <a:t>Tau </a:t>
          </a:r>
          <a:r>
            <a:rPr lang="en-US" dirty="0" err="1">
              <a:solidFill>
                <a:srgbClr val="FFFFFF"/>
              </a:solidFill>
              <a:latin typeface="Tahoma"/>
              <a:cs typeface="Tahoma"/>
            </a:rPr>
            <a:t>teev</a:t>
          </a:r>
          <a:r>
            <a:rPr lang="en-US" dirty="0">
              <a:solidFill>
                <a:srgbClr val="FFFFFF"/>
              </a:solidFill>
              <a:latin typeface="Tahoma"/>
              <a:cs typeface="Tahoma"/>
            </a:rPr>
            <a:t> daim </a:t>
          </a:r>
          <a:r>
            <a:rPr lang="en-US" dirty="0" err="1">
              <a:solidFill>
                <a:srgbClr val="FFFFFF"/>
              </a:solidFill>
              <a:latin typeface="Tahoma"/>
              <a:cs typeface="Tahoma"/>
            </a:rPr>
            <a:t>ntawv</a:t>
          </a:r>
          <a:r>
            <a:rPr lang="en-US" dirty="0">
              <a:solidFill>
                <a:srgbClr val="FFFFFF"/>
              </a:solidFill>
              <a:latin typeface="Tahoma"/>
              <a:cs typeface="Tahoma"/>
            </a:rPr>
            <a:t> </a:t>
          </a:r>
          <a:r>
            <a:rPr lang="en-US" dirty="0" err="1">
              <a:solidFill>
                <a:srgbClr val="FFFFFF"/>
              </a:solidFill>
              <a:latin typeface="Tahoma"/>
              <a:cs typeface="Tahoma"/>
            </a:rPr>
            <a:t>hais</a:t>
          </a:r>
          <a:r>
            <a:rPr lang="en-US" dirty="0">
              <a:solidFill>
                <a:srgbClr val="FFFFFF"/>
              </a:solidFill>
              <a:latin typeface="Tahoma"/>
              <a:cs typeface="Tahoma"/>
            </a:rPr>
            <a:t> </a:t>
          </a:r>
          <a:r>
            <a:rPr lang="en-US" dirty="0" err="1">
              <a:solidFill>
                <a:srgbClr val="FFFFFF"/>
              </a:solidFill>
              <a:latin typeface="Tahoma"/>
              <a:cs typeface="Tahoma"/>
            </a:rPr>
            <a:t>tsis</a:t>
          </a:r>
          <a:r>
            <a:rPr lang="en-US" dirty="0">
              <a:solidFill>
                <a:srgbClr val="FFFFFF"/>
              </a:solidFill>
              <a:latin typeface="Tahoma"/>
              <a:cs typeface="Tahoma"/>
            </a:rPr>
            <a:t> </a:t>
          </a:r>
          <a:r>
            <a:rPr lang="en-US" dirty="0" err="1">
              <a:solidFill>
                <a:srgbClr val="FFFFFF"/>
              </a:solidFill>
              <a:latin typeface="Tahoma"/>
              <a:cs typeface="Tahoma"/>
            </a:rPr>
            <a:t>txaus</a:t>
          </a:r>
          <a:r>
            <a:rPr lang="en-US" dirty="0">
              <a:solidFill>
                <a:srgbClr val="FFFFFF"/>
              </a:solidFill>
              <a:latin typeface="Tahoma"/>
              <a:cs typeface="Tahoma"/>
            </a:rPr>
            <a:t> </a:t>
          </a:r>
          <a:r>
            <a:rPr lang="en-US" dirty="0" err="1">
              <a:solidFill>
                <a:srgbClr val="FFFFFF"/>
              </a:solidFill>
              <a:latin typeface="Tahoma"/>
              <a:cs typeface="Tahoma"/>
            </a:rPr>
            <a:t>siab</a:t>
          </a:r>
          <a:r>
            <a:rPr lang="en-US" dirty="0">
              <a:solidFill>
                <a:srgbClr val="FFFFFF"/>
              </a:solidFill>
              <a:latin typeface="Tahoma"/>
              <a:cs typeface="Tahoma"/>
            </a:rPr>
            <a:t> </a:t>
          </a:r>
          <a:r>
            <a:rPr lang="en-US" dirty="0" err="1">
              <a:solidFill>
                <a:srgbClr val="FFFFFF"/>
              </a:solidFill>
              <a:latin typeface="Tahoma"/>
              <a:cs typeface="Tahoma"/>
            </a:rPr>
            <a:t>yav</a:t>
          </a:r>
          <a:r>
            <a:rPr lang="en-US" dirty="0">
              <a:solidFill>
                <a:srgbClr val="FFFFFF"/>
              </a:solidFill>
              <a:latin typeface="Tahoma"/>
              <a:cs typeface="Tahoma"/>
            </a:rPr>
            <a:t> </a:t>
          </a:r>
          <a:r>
            <a:rPr lang="en-US" dirty="0" err="1">
              <a:solidFill>
                <a:srgbClr val="FFFFFF"/>
              </a:solidFill>
              <a:latin typeface="Tahoma"/>
              <a:cs typeface="Tahoma"/>
            </a:rPr>
            <a:t>dhau</a:t>
          </a:r>
          <a:r>
            <a:rPr lang="en-US" dirty="0">
              <a:solidFill>
                <a:srgbClr val="FFFFFF"/>
              </a:solidFill>
              <a:latin typeface="Tahoma"/>
              <a:cs typeface="Tahoma"/>
            </a:rPr>
            <a:t> los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2D8BB68-E830-4008-BAF7-A2817FFB948F}" type="parTrans" cxnId="{82800C51-8668-497D-B171-7A52CE8E9D90}">
      <dgm:prSet/>
      <dgm:spPr/>
      <dgm:t>
        <a:bodyPr/>
        <a:lstStyle/>
        <a:p>
          <a:endParaRPr lang="en-US"/>
        </a:p>
      </dgm:t>
    </dgm:pt>
    <dgm:pt modelId="{6D89FA1C-C1B0-4CD1-8935-6E0AF2B9012A}" type="sibTrans" cxnId="{82800C51-8668-497D-B171-7A52CE8E9D90}">
      <dgm:prSet/>
      <dgm:spPr/>
      <dgm:t>
        <a:bodyPr/>
        <a:lstStyle/>
        <a:p>
          <a:endParaRPr lang="en-US"/>
        </a:p>
      </dgm:t>
    </dgm:pt>
    <dgm:pt modelId="{DEBB13C6-55E8-4F71-A6EE-D2623D07DFB6}">
      <dgm:prSet/>
      <dgm:spPr/>
      <dgm:t>
        <a:bodyPr/>
        <a:lstStyle/>
        <a:p>
          <a:r>
            <a:rPr lang="zh-x-hmn-SDL" dirty="0">
              <a:solidFill>
                <a:srgbClr val="FFFFFF"/>
              </a:solidFill>
              <a:latin typeface="Tahoma"/>
              <a:cs typeface="Tahoma"/>
            </a:rPr>
            <a:t>Kev ntseeg kev cai </a:t>
          </a:r>
          <a:br>
            <a:rPr lang="es-AR" dirty="0">
              <a:solidFill>
                <a:srgbClr val="FFFFFF"/>
              </a:solidFill>
              <a:latin typeface="Tahoma"/>
              <a:cs typeface="Tahoma"/>
            </a:rPr>
          </a:br>
          <a:r>
            <a:rPr lang="zh-x-hmn-SDL" dirty="0">
              <a:solidFill>
                <a:srgbClr val="FFFFFF"/>
              </a:solidFill>
              <a:latin typeface="Tahoma"/>
              <a:cs typeface="Tahoma"/>
            </a:rPr>
            <a:t>dab qhuas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955AFE7-06ED-4FAA-A198-8223D9494EF2}" type="parTrans" cxnId="{610B8F7D-082B-4C4A-B3C8-BB8B151C0388}">
      <dgm:prSet/>
      <dgm:spPr/>
      <dgm:t>
        <a:bodyPr/>
        <a:lstStyle/>
        <a:p>
          <a:endParaRPr lang="en-US"/>
        </a:p>
      </dgm:t>
    </dgm:pt>
    <dgm:pt modelId="{703B954D-845D-489D-9549-4DE915812996}" type="sibTrans" cxnId="{610B8F7D-082B-4C4A-B3C8-BB8B151C0388}">
      <dgm:prSet/>
      <dgm:spPr/>
      <dgm:t>
        <a:bodyPr/>
        <a:lstStyle/>
        <a:p>
          <a:endParaRPr lang="en-US"/>
        </a:p>
      </dgm:t>
    </dgm:pt>
    <dgm:pt modelId="{2CDFB4D8-0297-484F-87E8-BC297871C49D}" type="pres">
      <dgm:prSet presAssocID="{01213389-11EB-47DE-87EB-91CB3E9E2482}" presName="diagram" presStyleCnt="0">
        <dgm:presLayoutVars>
          <dgm:dir/>
          <dgm:resizeHandles val="exact"/>
        </dgm:presLayoutVars>
      </dgm:prSet>
      <dgm:spPr/>
    </dgm:pt>
    <dgm:pt modelId="{7406217C-D7E6-4663-9B86-8F4283CF284E}" type="pres">
      <dgm:prSet presAssocID="{F2E22263-0209-4A03-BA87-289828D8D924}" presName="node" presStyleLbl="node1" presStyleIdx="0" presStyleCnt="8" custLinFactNeighborX="-126">
        <dgm:presLayoutVars>
          <dgm:bulletEnabled val="1"/>
        </dgm:presLayoutVars>
      </dgm:prSet>
      <dgm:spPr/>
    </dgm:pt>
    <dgm:pt modelId="{2BD46D33-D78E-42F8-ABBF-C2476D0C7DA1}" type="pres">
      <dgm:prSet presAssocID="{507019F7-175A-450F-B026-25E316B00232}" presName="sibTrans" presStyleCnt="0"/>
      <dgm:spPr/>
    </dgm:pt>
    <dgm:pt modelId="{2A1B0A8B-DEBC-40B6-8863-71A7B5F37163}" type="pres">
      <dgm:prSet presAssocID="{3776B5E9-91C0-4B7C-94EA-ECF4A1D2511D}" presName="node" presStyleLbl="node1" presStyleIdx="1" presStyleCnt="8">
        <dgm:presLayoutVars>
          <dgm:bulletEnabled val="1"/>
        </dgm:presLayoutVars>
      </dgm:prSet>
      <dgm:spPr/>
    </dgm:pt>
    <dgm:pt modelId="{A78BF0B1-FB6B-424C-B9D6-F6AA60D3212F}" type="pres">
      <dgm:prSet presAssocID="{EC17DDFD-985C-4361-8E0E-E50EF3EB26D5}" presName="sibTrans" presStyleCnt="0"/>
      <dgm:spPr/>
    </dgm:pt>
    <dgm:pt modelId="{9CC836FD-78AB-45CC-B2AB-4E7CA870394D}" type="pres">
      <dgm:prSet presAssocID="{972A71DA-9B03-481C-ABAD-627D69EA3003}" presName="node" presStyleLbl="node1" presStyleIdx="2" presStyleCnt="8">
        <dgm:presLayoutVars>
          <dgm:bulletEnabled val="1"/>
        </dgm:presLayoutVars>
      </dgm:prSet>
      <dgm:spPr/>
    </dgm:pt>
    <dgm:pt modelId="{2E421541-5222-4E4B-8B59-E720FE92256A}" type="pres">
      <dgm:prSet presAssocID="{1326FD56-7D53-455E-80C6-D03760C23FA8}" presName="sibTrans" presStyleCnt="0"/>
      <dgm:spPr/>
    </dgm:pt>
    <dgm:pt modelId="{6221116D-5FC5-481D-BDD5-861DE5FDD9EA}" type="pres">
      <dgm:prSet presAssocID="{958E17DE-6EC4-48A6-83C3-E0467EEBC701}" presName="node" presStyleLbl="node1" presStyleIdx="3" presStyleCnt="8">
        <dgm:presLayoutVars>
          <dgm:bulletEnabled val="1"/>
        </dgm:presLayoutVars>
      </dgm:prSet>
      <dgm:spPr/>
    </dgm:pt>
    <dgm:pt modelId="{40F86FD7-E204-4186-A4AB-08EFD9EA9174}" type="pres">
      <dgm:prSet presAssocID="{D43463B3-03E8-4544-8A29-49808AB10EE6}" presName="sibTrans" presStyleCnt="0"/>
      <dgm:spPr/>
    </dgm:pt>
    <dgm:pt modelId="{0C66B1B5-9699-4FF0-89AF-127EABAF9CAF}" type="pres">
      <dgm:prSet presAssocID="{136AE51A-42EB-4DA9-888B-9ABFEB305B4B}" presName="node" presStyleLbl="node1" presStyleIdx="4" presStyleCnt="8">
        <dgm:presLayoutVars>
          <dgm:bulletEnabled val="1"/>
        </dgm:presLayoutVars>
      </dgm:prSet>
      <dgm:spPr/>
    </dgm:pt>
    <dgm:pt modelId="{4115B578-BCAC-4CFE-8DCC-462FD76D6A5C}" type="pres">
      <dgm:prSet presAssocID="{C36DF9FF-04B0-4F1B-A042-0989B6E4EA8D}" presName="sibTrans" presStyleCnt="0"/>
      <dgm:spPr/>
    </dgm:pt>
    <dgm:pt modelId="{F5381E6E-A24C-45CC-8548-A52BA4C23D0C}" type="pres">
      <dgm:prSet presAssocID="{F79F3C6B-9EF2-4D43-8F52-31D6CE68C227}" presName="node" presStyleLbl="node1" presStyleIdx="5" presStyleCnt="8">
        <dgm:presLayoutVars>
          <dgm:bulletEnabled val="1"/>
        </dgm:presLayoutVars>
      </dgm:prSet>
      <dgm:spPr/>
    </dgm:pt>
    <dgm:pt modelId="{A74C3AD8-744C-4DDE-A0A8-7D1B31FCABFE}" type="pres">
      <dgm:prSet presAssocID="{86DAF394-A0A5-46DF-A385-F6A5859497A7}" presName="sibTrans" presStyleCnt="0"/>
      <dgm:spPr/>
    </dgm:pt>
    <dgm:pt modelId="{880D0DCD-FBCA-433F-8D8E-B5345C71AD51}" type="pres">
      <dgm:prSet presAssocID="{15479F5F-2F20-43AE-9C39-8FC80D0F604F}" presName="node" presStyleLbl="node1" presStyleIdx="6" presStyleCnt="8">
        <dgm:presLayoutVars>
          <dgm:bulletEnabled val="1"/>
        </dgm:presLayoutVars>
      </dgm:prSet>
      <dgm:spPr/>
    </dgm:pt>
    <dgm:pt modelId="{5EAD3806-05AA-4A45-96B0-D755988E1864}" type="pres">
      <dgm:prSet presAssocID="{6D89FA1C-C1B0-4CD1-8935-6E0AF2B9012A}" presName="sibTrans" presStyleCnt="0"/>
      <dgm:spPr/>
    </dgm:pt>
    <dgm:pt modelId="{B647E5FD-BF5F-4A86-9A33-46A0A4CD14C8}" type="pres">
      <dgm:prSet presAssocID="{DEBB13C6-55E8-4F71-A6EE-D2623D07DFB6}" presName="node" presStyleLbl="node1" presStyleIdx="7" presStyleCnt="8">
        <dgm:presLayoutVars>
          <dgm:bulletEnabled val="1"/>
        </dgm:presLayoutVars>
      </dgm:prSet>
      <dgm:spPr/>
    </dgm:pt>
  </dgm:ptLst>
  <dgm:cxnLst>
    <dgm:cxn modelId="{C1A0AE06-A178-4128-8251-7A123D1B5087}" type="presOf" srcId="{972A71DA-9B03-481C-ABAD-627D69EA3003}" destId="{9CC836FD-78AB-45CC-B2AB-4E7CA870394D}" srcOrd="0" destOrd="0" presId="urn:microsoft.com/office/officeart/2005/8/layout/default"/>
    <dgm:cxn modelId="{C0C16A1C-4A60-4D30-9E93-CFA19BB13699}" srcId="{01213389-11EB-47DE-87EB-91CB3E9E2482}" destId="{F79F3C6B-9EF2-4D43-8F52-31D6CE68C227}" srcOrd="5" destOrd="0" parTransId="{A06B160A-0529-49D8-8130-360AA224635A}" sibTransId="{86DAF394-A0A5-46DF-A385-F6A5859497A7}"/>
    <dgm:cxn modelId="{E3E10B29-95AF-46E2-97C2-9F12A712E87F}" srcId="{01213389-11EB-47DE-87EB-91CB3E9E2482}" destId="{3776B5E9-91C0-4B7C-94EA-ECF4A1D2511D}" srcOrd="1" destOrd="0" parTransId="{9ACC71D8-C2A2-4DEE-A725-8589C84F6190}" sibTransId="{EC17DDFD-985C-4361-8E0E-E50EF3EB26D5}"/>
    <dgm:cxn modelId="{82800C51-8668-497D-B171-7A52CE8E9D90}" srcId="{01213389-11EB-47DE-87EB-91CB3E9E2482}" destId="{15479F5F-2F20-43AE-9C39-8FC80D0F604F}" srcOrd="6" destOrd="0" parTransId="{12D8BB68-E830-4008-BAF7-A2817FFB948F}" sibTransId="{6D89FA1C-C1B0-4CD1-8935-6E0AF2B9012A}"/>
    <dgm:cxn modelId="{FB0DCF59-4A4F-46F4-8F5E-F9D7E492B4A1}" type="presOf" srcId="{F2E22263-0209-4A03-BA87-289828D8D924}" destId="{7406217C-D7E6-4663-9B86-8F4283CF284E}" srcOrd="0" destOrd="0" presId="urn:microsoft.com/office/officeart/2005/8/layout/default"/>
    <dgm:cxn modelId="{610B8F7D-082B-4C4A-B3C8-BB8B151C0388}" srcId="{01213389-11EB-47DE-87EB-91CB3E9E2482}" destId="{DEBB13C6-55E8-4F71-A6EE-D2623D07DFB6}" srcOrd="7" destOrd="0" parTransId="{6955AFE7-06ED-4FAA-A198-8223D9494EF2}" sibTransId="{703B954D-845D-489D-9549-4DE915812996}"/>
    <dgm:cxn modelId="{53F0AA9B-81BB-41C5-9B08-94396976E15D}" type="presOf" srcId="{136AE51A-42EB-4DA9-888B-9ABFEB305B4B}" destId="{0C66B1B5-9699-4FF0-89AF-127EABAF9CAF}" srcOrd="0" destOrd="0" presId="urn:microsoft.com/office/officeart/2005/8/layout/default"/>
    <dgm:cxn modelId="{273FC19F-28E5-4F52-93E9-21E554FD74A1}" type="presOf" srcId="{3776B5E9-91C0-4B7C-94EA-ECF4A1D2511D}" destId="{2A1B0A8B-DEBC-40B6-8863-71A7B5F37163}" srcOrd="0" destOrd="0" presId="urn:microsoft.com/office/officeart/2005/8/layout/default"/>
    <dgm:cxn modelId="{05BF56A5-5D89-46FB-ABC4-B1EA5598FBE3}" srcId="{01213389-11EB-47DE-87EB-91CB3E9E2482}" destId="{958E17DE-6EC4-48A6-83C3-E0467EEBC701}" srcOrd="3" destOrd="0" parTransId="{A5D5510A-57C1-44DB-8022-93E846D67294}" sibTransId="{D43463B3-03E8-4544-8A29-49808AB10EE6}"/>
    <dgm:cxn modelId="{DA542FA9-861B-40EF-9186-D312C08FB058}" type="presOf" srcId="{958E17DE-6EC4-48A6-83C3-E0467EEBC701}" destId="{6221116D-5FC5-481D-BDD5-861DE5FDD9EA}" srcOrd="0" destOrd="0" presId="urn:microsoft.com/office/officeart/2005/8/layout/default"/>
    <dgm:cxn modelId="{4D5E15B1-68CA-4620-A257-C90813675980}" srcId="{01213389-11EB-47DE-87EB-91CB3E9E2482}" destId="{136AE51A-42EB-4DA9-888B-9ABFEB305B4B}" srcOrd="4" destOrd="0" parTransId="{18BB4FE9-FD33-4719-B738-40DB325266B1}" sibTransId="{C36DF9FF-04B0-4F1B-A042-0989B6E4EA8D}"/>
    <dgm:cxn modelId="{110100B4-D617-410C-A62E-DDC369913196}" type="presOf" srcId="{F79F3C6B-9EF2-4D43-8F52-31D6CE68C227}" destId="{F5381E6E-A24C-45CC-8548-A52BA4C23D0C}" srcOrd="0" destOrd="0" presId="urn:microsoft.com/office/officeart/2005/8/layout/default"/>
    <dgm:cxn modelId="{D7D379B9-CA4A-4DC3-8B36-6D986E16320D}" type="presOf" srcId="{DEBB13C6-55E8-4F71-A6EE-D2623D07DFB6}" destId="{B647E5FD-BF5F-4A86-9A33-46A0A4CD14C8}" srcOrd="0" destOrd="0" presId="urn:microsoft.com/office/officeart/2005/8/layout/default"/>
    <dgm:cxn modelId="{92EE1BE3-AF99-4D35-97C5-B84A16A2AC2B}" type="presOf" srcId="{15479F5F-2F20-43AE-9C39-8FC80D0F604F}" destId="{880D0DCD-FBCA-433F-8D8E-B5345C71AD51}" srcOrd="0" destOrd="0" presId="urn:microsoft.com/office/officeart/2005/8/layout/default"/>
    <dgm:cxn modelId="{B4CCD8E6-4211-4EAA-8656-533A0F27085F}" type="presOf" srcId="{01213389-11EB-47DE-87EB-91CB3E9E2482}" destId="{2CDFB4D8-0297-484F-87E8-BC297871C49D}" srcOrd="0" destOrd="0" presId="urn:microsoft.com/office/officeart/2005/8/layout/default"/>
    <dgm:cxn modelId="{A31620F9-6963-4E05-97D4-2B59F695B53D}" srcId="{01213389-11EB-47DE-87EB-91CB3E9E2482}" destId="{F2E22263-0209-4A03-BA87-289828D8D924}" srcOrd="0" destOrd="0" parTransId="{B0D3DAF0-7AFC-486D-9D0E-6E7CA4812D72}" sibTransId="{507019F7-175A-450F-B026-25E316B00232}"/>
    <dgm:cxn modelId="{FAB108FA-6DB8-48A1-8B67-2B2AB5A3EA20}" srcId="{01213389-11EB-47DE-87EB-91CB3E9E2482}" destId="{972A71DA-9B03-481C-ABAD-627D69EA3003}" srcOrd="2" destOrd="0" parTransId="{1AB17B90-F975-4B37-B0A3-80178B6444BC}" sibTransId="{1326FD56-7D53-455E-80C6-D03760C23FA8}"/>
    <dgm:cxn modelId="{1FE6158C-366D-4D4F-9614-478948229F4C}" type="presParOf" srcId="{2CDFB4D8-0297-484F-87E8-BC297871C49D}" destId="{7406217C-D7E6-4663-9B86-8F4283CF284E}" srcOrd="0" destOrd="0" presId="urn:microsoft.com/office/officeart/2005/8/layout/default"/>
    <dgm:cxn modelId="{A6873DD3-B12E-4104-BF46-D8B37BDBDE7A}" type="presParOf" srcId="{2CDFB4D8-0297-484F-87E8-BC297871C49D}" destId="{2BD46D33-D78E-42F8-ABBF-C2476D0C7DA1}" srcOrd="1" destOrd="0" presId="urn:microsoft.com/office/officeart/2005/8/layout/default"/>
    <dgm:cxn modelId="{071C132F-D2AB-4969-90D5-1E13288CC831}" type="presParOf" srcId="{2CDFB4D8-0297-484F-87E8-BC297871C49D}" destId="{2A1B0A8B-DEBC-40B6-8863-71A7B5F37163}" srcOrd="2" destOrd="0" presId="urn:microsoft.com/office/officeart/2005/8/layout/default"/>
    <dgm:cxn modelId="{71716D2C-C577-4FD1-BF7D-0E1639B4CF54}" type="presParOf" srcId="{2CDFB4D8-0297-484F-87E8-BC297871C49D}" destId="{A78BF0B1-FB6B-424C-B9D6-F6AA60D3212F}" srcOrd="3" destOrd="0" presId="urn:microsoft.com/office/officeart/2005/8/layout/default"/>
    <dgm:cxn modelId="{E299E0D6-174F-44D2-9199-2B48D087B9A8}" type="presParOf" srcId="{2CDFB4D8-0297-484F-87E8-BC297871C49D}" destId="{9CC836FD-78AB-45CC-B2AB-4E7CA870394D}" srcOrd="4" destOrd="0" presId="urn:microsoft.com/office/officeart/2005/8/layout/default"/>
    <dgm:cxn modelId="{3A1C6706-B0F7-4FB5-84E7-C564465046CF}" type="presParOf" srcId="{2CDFB4D8-0297-484F-87E8-BC297871C49D}" destId="{2E421541-5222-4E4B-8B59-E720FE92256A}" srcOrd="5" destOrd="0" presId="urn:microsoft.com/office/officeart/2005/8/layout/default"/>
    <dgm:cxn modelId="{48E5F1B7-AFAD-4F2E-8792-AD170B15E197}" type="presParOf" srcId="{2CDFB4D8-0297-484F-87E8-BC297871C49D}" destId="{6221116D-5FC5-481D-BDD5-861DE5FDD9EA}" srcOrd="6" destOrd="0" presId="urn:microsoft.com/office/officeart/2005/8/layout/default"/>
    <dgm:cxn modelId="{E05E735F-40F6-447A-8980-A9BC1E1577ED}" type="presParOf" srcId="{2CDFB4D8-0297-484F-87E8-BC297871C49D}" destId="{40F86FD7-E204-4186-A4AB-08EFD9EA9174}" srcOrd="7" destOrd="0" presId="urn:microsoft.com/office/officeart/2005/8/layout/default"/>
    <dgm:cxn modelId="{8B150945-47A1-4D04-8B9A-B443462483E4}" type="presParOf" srcId="{2CDFB4D8-0297-484F-87E8-BC297871C49D}" destId="{0C66B1B5-9699-4FF0-89AF-127EABAF9CAF}" srcOrd="8" destOrd="0" presId="urn:microsoft.com/office/officeart/2005/8/layout/default"/>
    <dgm:cxn modelId="{A6B19AA0-BC81-4498-BB79-0651FCFA71D8}" type="presParOf" srcId="{2CDFB4D8-0297-484F-87E8-BC297871C49D}" destId="{4115B578-BCAC-4CFE-8DCC-462FD76D6A5C}" srcOrd="9" destOrd="0" presId="urn:microsoft.com/office/officeart/2005/8/layout/default"/>
    <dgm:cxn modelId="{F4FE9EAC-2EF2-433D-8332-0390F4CC39FF}" type="presParOf" srcId="{2CDFB4D8-0297-484F-87E8-BC297871C49D}" destId="{F5381E6E-A24C-45CC-8548-A52BA4C23D0C}" srcOrd="10" destOrd="0" presId="urn:microsoft.com/office/officeart/2005/8/layout/default"/>
    <dgm:cxn modelId="{F87D3687-33A4-48F1-81C7-FF571903C7CF}" type="presParOf" srcId="{2CDFB4D8-0297-484F-87E8-BC297871C49D}" destId="{A74C3AD8-744C-4DDE-A0A8-7D1B31FCABFE}" srcOrd="11" destOrd="0" presId="urn:microsoft.com/office/officeart/2005/8/layout/default"/>
    <dgm:cxn modelId="{DBD12D90-9DEE-4DB1-88C2-B6F419250C4E}" type="presParOf" srcId="{2CDFB4D8-0297-484F-87E8-BC297871C49D}" destId="{880D0DCD-FBCA-433F-8D8E-B5345C71AD51}" srcOrd="12" destOrd="0" presId="urn:microsoft.com/office/officeart/2005/8/layout/default"/>
    <dgm:cxn modelId="{020B677D-1E91-402A-BF2F-88E68BDBF222}" type="presParOf" srcId="{2CDFB4D8-0297-484F-87E8-BC297871C49D}" destId="{5EAD3806-05AA-4A45-96B0-D755988E1864}" srcOrd="13" destOrd="0" presId="urn:microsoft.com/office/officeart/2005/8/layout/default"/>
    <dgm:cxn modelId="{EAD96AF7-6DD2-432A-A9E8-3743A14E38DD}" type="presParOf" srcId="{2CDFB4D8-0297-484F-87E8-BC297871C49D}" destId="{B647E5FD-BF5F-4A86-9A33-46A0A4CD14C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7306D-417F-49D1-964A-A1EAEDA1FA0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01760C-6019-484D-BA67-7A08C6DD33CE}">
      <dgm:prSet custT="1"/>
      <dgm:spPr/>
      <dgm:t>
        <a:bodyPr/>
        <a:lstStyle/>
        <a:p>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Muaj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ntaub</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txog</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ghov</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pej</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xeem</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a:t>
          </a:r>
        </a:p>
      </dgm:t>
    </dgm:pt>
    <dgm:pt modelId="{6DF7BFF4-9F95-4816-AC23-42CC4E4BE1CB}" type="parTrans" cxnId="{143EBBE3-5C68-470B-AB04-B8610BB7028C}">
      <dgm:prSet/>
      <dgm:spPr/>
      <dgm:t>
        <a:bodyPr/>
        <a:lstStyle/>
        <a:p>
          <a:endParaRPr lang="en-US"/>
        </a:p>
      </dgm:t>
    </dgm:pt>
    <dgm:pt modelId="{F5E12DDA-FD48-454D-AAB6-C3B83B74E56F}" type="sibTrans" cxnId="{143EBBE3-5C68-470B-AB04-B8610BB7028C}">
      <dgm:prSet/>
      <dgm:spPr/>
      <dgm:t>
        <a:bodyPr/>
        <a:lstStyle/>
        <a:p>
          <a:endParaRPr lang="en-US"/>
        </a:p>
      </dgm:t>
    </dgm:pt>
    <dgm:pt modelId="{D286D60E-F249-4D18-B521-7C930B861233}">
      <dgm:prSet custT="1"/>
      <dgm:spPr/>
      <dgm:t>
        <a:bodyPr/>
        <a:lstStyle/>
        <a:p>
          <a:pPr>
            <a:lnSpc>
              <a:spcPct val="100000"/>
            </a:lnSpc>
            <a:spcAft>
              <a:spcPts val="0"/>
            </a:spcAft>
          </a:pP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Lo daim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hais</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tias</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Thiab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Muaj Kev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Ncaj</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Ncees</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Txhua</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p>
        <a:p>
          <a:pPr>
            <a:lnSpc>
              <a:spcPct val="100000"/>
            </a:lnSpc>
            <a:spcAft>
              <a:spcPts val="0"/>
            </a:spcAft>
          </a:pP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Leej</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i="1" dirty="0">
              <a:solidFill>
                <a:srgbClr val="001F3C"/>
              </a:solidFill>
              <a:latin typeface="Tahoma" panose="020B0604030504040204" pitchFamily="34" charset="0"/>
              <a:ea typeface="Tahoma" panose="020B0604030504040204" pitchFamily="34" charset="0"/>
              <a:cs typeface="Tahoma" panose="020B0604030504040204" pitchFamily="34" charset="0"/>
            </a:rPr>
            <a:t>And Justice For All</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ntawm</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qhov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chaw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cov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qhua</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a:t>
          </a:r>
          <a:endPar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endParaRPr>
        </a:p>
      </dgm:t>
    </dgm:pt>
    <dgm:pt modelId="{AF2ED261-B317-4F61-B934-B100201CDE1F}" type="parTrans" cxnId="{71FE48FE-68F5-466B-8043-401C03505686}">
      <dgm:prSet/>
      <dgm:spPr/>
      <dgm:t>
        <a:bodyPr/>
        <a:lstStyle/>
        <a:p>
          <a:endParaRPr lang="en-US"/>
        </a:p>
      </dgm:t>
    </dgm:pt>
    <dgm:pt modelId="{A7FB11CD-750E-498A-B51D-24F56FA6DBDA}" type="sibTrans" cxnId="{71FE48FE-68F5-466B-8043-401C03505686}">
      <dgm:prSet/>
      <dgm:spPr/>
      <dgm:t>
        <a:bodyPr/>
        <a:lstStyle/>
        <a:p>
          <a:endParaRPr lang="en-US"/>
        </a:p>
      </dgm:t>
    </dgm:pt>
    <dgm:pt modelId="{BA133772-5D84-4F4E-AFD9-2669804842B0}">
      <dgm:prSet custT="1"/>
      <dgm:spPr/>
      <dgm:t>
        <a:bodyPr/>
        <a:lstStyle/>
        <a:p>
          <a:pPr>
            <a:lnSpc>
              <a:spcPct val="85000"/>
            </a:lnSpc>
          </a:pP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Muaj USDA sub lus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tsis</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pub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muaj</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ntxub</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ntxaug</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nyob hauv </a:t>
          </a:r>
          <a:r>
            <a:rPr lang="es-AR" sz="18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chaw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sab </a:t>
          </a:r>
          <a:r>
            <a:rPr lang="en-US" sz="1800" i="1" dirty="0">
              <a:solidFill>
                <a:srgbClr val="001F3C"/>
              </a:solidFill>
              <a:latin typeface="Tahoma" panose="020B0604030504040204" pitchFamily="34" charset="0"/>
              <a:ea typeface="Tahoma" panose="020B0604030504040204" pitchFamily="34" charset="0"/>
              <a:cs typeface="Tahoma" panose="020B0604030504040204" pitchFamily="34" charset="0"/>
            </a:rPr>
            <a:t>webpage</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pej</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xeem</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paub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cov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teev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tso</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npe</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thov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thiab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tej</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txog</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chaw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muaj</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dirty="0">
              <a:solidFill>
                <a:srgbClr val="001F3C"/>
              </a:solidFill>
              <a:latin typeface="Tahoma" panose="020B0604030504040204" pitchFamily="34" charset="0"/>
              <a:ea typeface="Tahoma" panose="020B0604030504040204" pitchFamily="34" charset="0"/>
              <a:cs typeface="Tahoma" panose="020B0604030504040204" pitchFamily="34" charset="0"/>
            </a:rPr>
            <a:t>.</a:t>
          </a:r>
          <a:endParaRPr lang="es-AR" sz="1800" dirty="0">
            <a:solidFill>
              <a:srgbClr val="001F3C"/>
            </a:solidFill>
            <a:latin typeface="Tahoma" panose="020B0604030504040204" pitchFamily="34" charset="0"/>
            <a:ea typeface="Tahoma" panose="020B0604030504040204" pitchFamily="34" charset="0"/>
            <a:cs typeface="Tahoma" panose="020B0604030504040204" pitchFamily="34" charset="0"/>
          </a:endParaRPr>
        </a:p>
      </dgm:t>
    </dgm:pt>
    <dgm:pt modelId="{545E56CC-0CC9-4433-AC52-59A96490A356}" type="parTrans" cxnId="{24AD0E2C-D5EC-4ABA-9246-CD27CF2CED40}">
      <dgm:prSet/>
      <dgm:spPr/>
      <dgm:t>
        <a:bodyPr/>
        <a:lstStyle/>
        <a:p>
          <a:endParaRPr lang="en-US"/>
        </a:p>
      </dgm:t>
    </dgm:pt>
    <dgm:pt modelId="{8A2B87D1-3DBB-4E82-975A-D901478D49E6}" type="sibTrans" cxnId="{24AD0E2C-D5EC-4ABA-9246-CD27CF2CED40}">
      <dgm:prSet/>
      <dgm:spPr/>
      <dgm:t>
        <a:bodyPr/>
        <a:lstStyle/>
        <a:p>
          <a:endParaRPr lang="en-US"/>
        </a:p>
      </dgm:t>
    </dgm:pt>
    <dgm:pt modelId="{C59058AC-BA74-4C8F-96D5-9D28A0F027F4}" type="pres">
      <dgm:prSet presAssocID="{0B17306D-417F-49D1-964A-A1EAEDA1FA0F}" presName="root" presStyleCnt="0">
        <dgm:presLayoutVars>
          <dgm:dir/>
          <dgm:resizeHandles val="exact"/>
        </dgm:presLayoutVars>
      </dgm:prSet>
      <dgm:spPr/>
    </dgm:pt>
    <dgm:pt modelId="{9C057B8D-544C-4329-88FF-898195752B49}" type="pres">
      <dgm:prSet presAssocID="{1101760C-6019-484D-BA67-7A08C6DD33CE}" presName="compNode" presStyleCnt="0"/>
      <dgm:spPr/>
    </dgm:pt>
    <dgm:pt modelId="{0037B50F-D2BC-4237-8D4A-1F3C86523174}" type="pres">
      <dgm:prSet presAssocID="{1101760C-6019-484D-BA67-7A08C6DD33CE}" presName="bgRect" presStyleLbl="bgShp" presStyleIdx="0" presStyleCnt="3"/>
      <dgm:spPr/>
    </dgm:pt>
    <dgm:pt modelId="{70733CEA-96E9-40C3-AE55-B6DBE7A7B5FD}" type="pres">
      <dgm:prSet presAssocID="{1101760C-6019-484D-BA67-7A08C6DD33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B468D62D-C345-4BA1-9850-78CB6BF08DA4}" type="pres">
      <dgm:prSet presAssocID="{1101760C-6019-484D-BA67-7A08C6DD33CE}" presName="spaceRect" presStyleCnt="0"/>
      <dgm:spPr/>
    </dgm:pt>
    <dgm:pt modelId="{EBC4E382-312A-4FFF-9F52-1818E97D2D73}" type="pres">
      <dgm:prSet presAssocID="{1101760C-6019-484D-BA67-7A08C6DD33CE}" presName="parTx" presStyleLbl="revTx" presStyleIdx="0" presStyleCnt="3">
        <dgm:presLayoutVars>
          <dgm:chMax val="0"/>
          <dgm:chPref val="0"/>
        </dgm:presLayoutVars>
      </dgm:prSet>
      <dgm:spPr/>
    </dgm:pt>
    <dgm:pt modelId="{266E266C-F4AD-4C67-ADF7-C8F832AD3C14}" type="pres">
      <dgm:prSet presAssocID="{F5E12DDA-FD48-454D-AAB6-C3B83B74E56F}" presName="sibTrans" presStyleCnt="0"/>
      <dgm:spPr/>
    </dgm:pt>
    <dgm:pt modelId="{D688FD66-AEF1-44B4-A7C6-E7ACDF0BFA09}" type="pres">
      <dgm:prSet presAssocID="{D286D60E-F249-4D18-B521-7C930B861233}" presName="compNode" presStyleCnt="0"/>
      <dgm:spPr/>
    </dgm:pt>
    <dgm:pt modelId="{EF263C80-1FFB-46FA-82DE-7106ED6B5674}" type="pres">
      <dgm:prSet presAssocID="{D286D60E-F249-4D18-B521-7C930B861233}" presName="bgRect" presStyleLbl="bgShp" presStyleIdx="1" presStyleCnt="3"/>
      <dgm:spPr/>
    </dgm:pt>
    <dgm:pt modelId="{E0EDBFAC-619B-462B-A947-4F585E9867A5}" type="pres">
      <dgm:prSet presAssocID="{D286D60E-F249-4D18-B521-7C930B8612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D0B2CDF6-B5CA-4BED-A75D-C1AA6E75BBCC}" type="pres">
      <dgm:prSet presAssocID="{D286D60E-F249-4D18-B521-7C930B861233}" presName="spaceRect" presStyleCnt="0"/>
      <dgm:spPr/>
    </dgm:pt>
    <dgm:pt modelId="{B07F2528-0F37-4333-93B6-1DFC421EA673}" type="pres">
      <dgm:prSet presAssocID="{D286D60E-F249-4D18-B521-7C930B861233}" presName="parTx" presStyleLbl="revTx" presStyleIdx="1" presStyleCnt="3">
        <dgm:presLayoutVars>
          <dgm:chMax val="0"/>
          <dgm:chPref val="0"/>
        </dgm:presLayoutVars>
      </dgm:prSet>
      <dgm:spPr/>
    </dgm:pt>
    <dgm:pt modelId="{FAEAD53B-FF99-4A7F-9042-18F4FF430D7D}" type="pres">
      <dgm:prSet presAssocID="{A7FB11CD-750E-498A-B51D-24F56FA6DBDA}" presName="sibTrans" presStyleCnt="0"/>
      <dgm:spPr/>
    </dgm:pt>
    <dgm:pt modelId="{63D81E13-E99F-4A4F-89AB-C249904EC87E}" type="pres">
      <dgm:prSet presAssocID="{BA133772-5D84-4F4E-AFD9-2669804842B0}" presName="compNode" presStyleCnt="0"/>
      <dgm:spPr/>
    </dgm:pt>
    <dgm:pt modelId="{B18A2563-E50D-40A8-958C-9FBBC0AB6779}" type="pres">
      <dgm:prSet presAssocID="{BA133772-5D84-4F4E-AFD9-2669804842B0}" presName="bgRect" presStyleLbl="bgShp" presStyleIdx="2" presStyleCnt="3"/>
      <dgm:spPr/>
    </dgm:pt>
    <dgm:pt modelId="{51B2F29E-108E-401E-991D-3FC24D9AF8CA}" type="pres">
      <dgm:prSet presAssocID="{BA133772-5D84-4F4E-AFD9-2669804842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F730907-A8ED-4EAA-A2DA-E98F8DF047E0}" type="pres">
      <dgm:prSet presAssocID="{BA133772-5D84-4F4E-AFD9-2669804842B0}" presName="spaceRect" presStyleCnt="0"/>
      <dgm:spPr/>
    </dgm:pt>
    <dgm:pt modelId="{978E2E41-3783-44BB-BA59-4E5214041E95}" type="pres">
      <dgm:prSet presAssocID="{BA133772-5D84-4F4E-AFD9-2669804842B0}" presName="parTx" presStyleLbl="revTx" presStyleIdx="2" presStyleCnt="3">
        <dgm:presLayoutVars>
          <dgm:chMax val="0"/>
          <dgm:chPref val="0"/>
        </dgm:presLayoutVars>
      </dgm:prSet>
      <dgm:spPr/>
    </dgm:pt>
  </dgm:ptLst>
  <dgm:cxnLst>
    <dgm:cxn modelId="{41047417-A0EA-4C0A-9987-9E3A95FBF2E2}" type="presOf" srcId="{D286D60E-F249-4D18-B521-7C930B861233}" destId="{B07F2528-0F37-4333-93B6-1DFC421EA673}" srcOrd="0" destOrd="0" presId="urn:microsoft.com/office/officeart/2018/2/layout/IconVerticalSolidList"/>
    <dgm:cxn modelId="{24AD0E2C-D5EC-4ABA-9246-CD27CF2CED40}" srcId="{0B17306D-417F-49D1-964A-A1EAEDA1FA0F}" destId="{BA133772-5D84-4F4E-AFD9-2669804842B0}" srcOrd="2" destOrd="0" parTransId="{545E56CC-0CC9-4433-AC52-59A96490A356}" sibTransId="{8A2B87D1-3DBB-4E82-975A-D901478D49E6}"/>
    <dgm:cxn modelId="{1F687E3D-D376-4965-97EF-1020C12561C4}" type="presOf" srcId="{0B17306D-417F-49D1-964A-A1EAEDA1FA0F}" destId="{C59058AC-BA74-4C8F-96D5-9D28A0F027F4}" srcOrd="0" destOrd="0" presId="urn:microsoft.com/office/officeart/2018/2/layout/IconVerticalSolidList"/>
    <dgm:cxn modelId="{2A7F8C3F-B0CE-4C0B-8138-28DF861B1BB6}" type="presOf" srcId="{BA133772-5D84-4F4E-AFD9-2669804842B0}" destId="{978E2E41-3783-44BB-BA59-4E5214041E95}" srcOrd="0" destOrd="0" presId="urn:microsoft.com/office/officeart/2018/2/layout/IconVerticalSolidList"/>
    <dgm:cxn modelId="{94121C51-DA87-4D05-B22A-D41B1DDFD9D4}" type="presOf" srcId="{1101760C-6019-484D-BA67-7A08C6DD33CE}" destId="{EBC4E382-312A-4FFF-9F52-1818E97D2D73}" srcOrd="0" destOrd="0" presId="urn:microsoft.com/office/officeart/2018/2/layout/IconVerticalSolidList"/>
    <dgm:cxn modelId="{143EBBE3-5C68-470B-AB04-B8610BB7028C}" srcId="{0B17306D-417F-49D1-964A-A1EAEDA1FA0F}" destId="{1101760C-6019-484D-BA67-7A08C6DD33CE}" srcOrd="0" destOrd="0" parTransId="{6DF7BFF4-9F95-4816-AC23-42CC4E4BE1CB}" sibTransId="{F5E12DDA-FD48-454D-AAB6-C3B83B74E56F}"/>
    <dgm:cxn modelId="{71FE48FE-68F5-466B-8043-401C03505686}" srcId="{0B17306D-417F-49D1-964A-A1EAEDA1FA0F}" destId="{D286D60E-F249-4D18-B521-7C930B861233}" srcOrd="1" destOrd="0" parTransId="{AF2ED261-B317-4F61-B934-B100201CDE1F}" sibTransId="{A7FB11CD-750E-498A-B51D-24F56FA6DBDA}"/>
    <dgm:cxn modelId="{68B0F7BE-0C39-44B4-81E6-94382E298F61}" type="presParOf" srcId="{C59058AC-BA74-4C8F-96D5-9D28A0F027F4}" destId="{9C057B8D-544C-4329-88FF-898195752B49}" srcOrd="0" destOrd="0" presId="urn:microsoft.com/office/officeart/2018/2/layout/IconVerticalSolidList"/>
    <dgm:cxn modelId="{1F4DBCEE-49B8-47B9-A2E1-74AB5B6C38EC}" type="presParOf" srcId="{9C057B8D-544C-4329-88FF-898195752B49}" destId="{0037B50F-D2BC-4237-8D4A-1F3C86523174}" srcOrd="0" destOrd="0" presId="urn:microsoft.com/office/officeart/2018/2/layout/IconVerticalSolidList"/>
    <dgm:cxn modelId="{5720AD3D-091B-44AB-B441-C1C322C9B9DA}" type="presParOf" srcId="{9C057B8D-544C-4329-88FF-898195752B49}" destId="{70733CEA-96E9-40C3-AE55-B6DBE7A7B5FD}" srcOrd="1" destOrd="0" presId="urn:microsoft.com/office/officeart/2018/2/layout/IconVerticalSolidList"/>
    <dgm:cxn modelId="{3CFB067C-9D36-4CC1-9493-0E20976212FC}" type="presParOf" srcId="{9C057B8D-544C-4329-88FF-898195752B49}" destId="{B468D62D-C345-4BA1-9850-78CB6BF08DA4}" srcOrd="2" destOrd="0" presId="urn:microsoft.com/office/officeart/2018/2/layout/IconVerticalSolidList"/>
    <dgm:cxn modelId="{91D43A48-F855-4CB2-ADD4-2DD878BF4766}" type="presParOf" srcId="{9C057B8D-544C-4329-88FF-898195752B49}" destId="{EBC4E382-312A-4FFF-9F52-1818E97D2D73}" srcOrd="3" destOrd="0" presId="urn:microsoft.com/office/officeart/2018/2/layout/IconVerticalSolidList"/>
    <dgm:cxn modelId="{3885B12E-292E-4950-86FF-7BB58DCAF036}" type="presParOf" srcId="{C59058AC-BA74-4C8F-96D5-9D28A0F027F4}" destId="{266E266C-F4AD-4C67-ADF7-C8F832AD3C14}" srcOrd="1" destOrd="0" presId="urn:microsoft.com/office/officeart/2018/2/layout/IconVerticalSolidList"/>
    <dgm:cxn modelId="{7344DCB1-D867-47FB-B620-E9FA40268801}" type="presParOf" srcId="{C59058AC-BA74-4C8F-96D5-9D28A0F027F4}" destId="{D688FD66-AEF1-44B4-A7C6-E7ACDF0BFA09}" srcOrd="2" destOrd="0" presId="urn:microsoft.com/office/officeart/2018/2/layout/IconVerticalSolidList"/>
    <dgm:cxn modelId="{0DBC95E0-EEDA-4EF7-A864-3C7C9E8C7E99}" type="presParOf" srcId="{D688FD66-AEF1-44B4-A7C6-E7ACDF0BFA09}" destId="{EF263C80-1FFB-46FA-82DE-7106ED6B5674}" srcOrd="0" destOrd="0" presId="urn:microsoft.com/office/officeart/2018/2/layout/IconVerticalSolidList"/>
    <dgm:cxn modelId="{F4991936-B953-4148-8A40-FDEC5A2390C4}" type="presParOf" srcId="{D688FD66-AEF1-44B4-A7C6-E7ACDF0BFA09}" destId="{E0EDBFAC-619B-462B-A947-4F585E9867A5}" srcOrd="1" destOrd="0" presId="urn:microsoft.com/office/officeart/2018/2/layout/IconVerticalSolidList"/>
    <dgm:cxn modelId="{BFE0C5F1-AE7F-4157-B65C-2A345C40A030}" type="presParOf" srcId="{D688FD66-AEF1-44B4-A7C6-E7ACDF0BFA09}" destId="{D0B2CDF6-B5CA-4BED-A75D-C1AA6E75BBCC}" srcOrd="2" destOrd="0" presId="urn:microsoft.com/office/officeart/2018/2/layout/IconVerticalSolidList"/>
    <dgm:cxn modelId="{E94FE779-A48E-4861-8786-D64CCD262974}" type="presParOf" srcId="{D688FD66-AEF1-44B4-A7C6-E7ACDF0BFA09}" destId="{B07F2528-0F37-4333-93B6-1DFC421EA673}" srcOrd="3" destOrd="0" presId="urn:microsoft.com/office/officeart/2018/2/layout/IconVerticalSolidList"/>
    <dgm:cxn modelId="{2A1D9619-C7E4-40C9-B3D0-CBD5CFDFCCAE}" type="presParOf" srcId="{C59058AC-BA74-4C8F-96D5-9D28A0F027F4}" destId="{FAEAD53B-FF99-4A7F-9042-18F4FF430D7D}" srcOrd="3" destOrd="0" presId="urn:microsoft.com/office/officeart/2018/2/layout/IconVerticalSolidList"/>
    <dgm:cxn modelId="{D084DAA5-805B-4D87-8F16-B45EB6DAEC68}" type="presParOf" srcId="{C59058AC-BA74-4C8F-96D5-9D28A0F027F4}" destId="{63D81E13-E99F-4A4F-89AB-C249904EC87E}" srcOrd="4" destOrd="0" presId="urn:microsoft.com/office/officeart/2018/2/layout/IconVerticalSolidList"/>
    <dgm:cxn modelId="{D221BFCF-FAD5-415C-A291-0AE4F10E1C51}" type="presParOf" srcId="{63D81E13-E99F-4A4F-89AB-C249904EC87E}" destId="{B18A2563-E50D-40A8-958C-9FBBC0AB6779}" srcOrd="0" destOrd="0" presId="urn:microsoft.com/office/officeart/2018/2/layout/IconVerticalSolidList"/>
    <dgm:cxn modelId="{E975A764-891F-4FC5-860A-84933734929D}" type="presParOf" srcId="{63D81E13-E99F-4A4F-89AB-C249904EC87E}" destId="{51B2F29E-108E-401E-991D-3FC24D9AF8CA}" srcOrd="1" destOrd="0" presId="urn:microsoft.com/office/officeart/2018/2/layout/IconVerticalSolidList"/>
    <dgm:cxn modelId="{D12716DE-0AA0-4E51-B34F-C07B950E83D7}" type="presParOf" srcId="{63D81E13-E99F-4A4F-89AB-C249904EC87E}" destId="{FF730907-A8ED-4EAA-A2DA-E98F8DF047E0}" srcOrd="2" destOrd="0" presId="urn:microsoft.com/office/officeart/2018/2/layout/IconVerticalSolidList"/>
    <dgm:cxn modelId="{26FFD826-D5EF-48CF-A9D5-1A50BF9421CE}" type="presParOf" srcId="{63D81E13-E99F-4A4F-89AB-C249904EC87E}" destId="{978E2E41-3783-44BB-BA59-4E5214041E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5055-2AE2-469F-995A-2357BC7B58B9}">
      <dsp:nvSpPr>
        <dsp:cNvPr id="0" name=""/>
        <dsp:cNvSpPr/>
      </dsp:nvSpPr>
      <dsp:spPr>
        <a:xfrm>
          <a:off x="0" y="47070"/>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3B199-BA91-423D-8518-5671815D52F7}">
      <dsp:nvSpPr>
        <dsp:cNvPr id="0" name=""/>
        <dsp:cNvSpPr/>
      </dsp:nvSpPr>
      <dsp:spPr>
        <a:xfrm>
          <a:off x="296291" y="220800"/>
          <a:ext cx="538711" cy="538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8A439-D2C6-44AD-AFB2-B3C51BD871B8}">
      <dsp:nvSpPr>
        <dsp:cNvPr id="0" name=""/>
        <dsp:cNvSpPr/>
      </dsp:nvSpPr>
      <dsp:spPr>
        <a:xfrm>
          <a:off x="1131293" y="418"/>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00150">
            <a:lnSpc>
              <a:spcPct val="90000"/>
            </a:lnSpc>
            <a:spcBef>
              <a:spcPct val="0"/>
            </a:spcBef>
            <a:spcAft>
              <a:spcPct val="35000"/>
            </a:spcAft>
            <a:buNone/>
          </a:pPr>
          <a:r>
            <a:rPr lang="es-AR" sz="2700" kern="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Peb</a:t>
          </a:r>
          <a:r>
            <a:rPr lang="es-AR"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tshua</a:t>
          </a:r>
          <a:r>
            <a:rPr lang="es-AR"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2700" kern="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txog</a:t>
          </a:r>
          <a:r>
            <a:rPr lang="es-AR"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kern="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kev</a:t>
          </a:r>
          <a:r>
            <a:rPr lang="es-AR"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kern="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muaj</a:t>
          </a:r>
          <a:r>
            <a:rPr lang="es-AR"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s-AR" sz="2700" kern="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cai</a:t>
          </a:r>
          <a:r>
            <a:rPr lang="es-AR"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dsp:txBody>
      <dsp:txXfrm>
        <a:off x="1131293" y="418"/>
        <a:ext cx="7098306" cy="979475"/>
      </dsp:txXfrm>
    </dsp:sp>
    <dsp:sp modelId="{9F55D7D4-5D94-4218-9E7D-13DBBF8CC448}">
      <dsp:nvSpPr>
        <dsp:cNvPr id="0" name=""/>
        <dsp:cNvSpPr/>
      </dsp:nvSpPr>
      <dsp:spPr>
        <a:xfrm>
          <a:off x="0" y="1224762"/>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3C54B-9254-423B-B309-94D542B10974}">
      <dsp:nvSpPr>
        <dsp:cNvPr id="0" name=""/>
        <dsp:cNvSpPr/>
      </dsp:nvSpPr>
      <dsp:spPr>
        <a:xfrm>
          <a:off x="296291" y="1445144"/>
          <a:ext cx="538711" cy="538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DF0B4E-1CDB-46DD-B92A-9846561436BE}">
      <dsp:nvSpPr>
        <dsp:cNvPr id="0" name=""/>
        <dsp:cNvSpPr/>
      </dsp:nvSpPr>
      <dsp:spPr>
        <a:xfrm>
          <a:off x="1131293" y="1224762"/>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Yuav </a:t>
          </a:r>
          <a:r>
            <a:rPr lang="en-US"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rau cov </a:t>
          </a:r>
          <a:r>
            <a:rPr lang="en-US"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neeg</a:t>
          </a: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sij</a:t>
          </a: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27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hawm</a:t>
          </a:r>
          <a:r>
            <a:rPr lang="en-US" sz="2700" kern="1200" dirty="0">
              <a:solidFill>
                <a:srgbClr val="001F3C"/>
              </a:solidFill>
              <a:latin typeface="Tahoma" panose="020B0604030504040204" pitchFamily="34" charset="0"/>
              <a:ea typeface="Tahoma" panose="020B0604030504040204" pitchFamily="34" charset="0"/>
              <a:cs typeface="Tahoma" panose="020B0604030504040204" pitchFamily="34" charset="0"/>
            </a:rPr>
            <a:t> no.</a:t>
          </a:r>
          <a:endParaRPr lang="en-US" sz="2700" kern="1200" spc="-30" baseline="0" dirty="0">
            <a:solidFill>
              <a:srgbClr val="001F3C"/>
            </a:solidFill>
            <a:latin typeface="Tahoma" panose="020B0604030504040204" pitchFamily="34" charset="0"/>
            <a:ea typeface="Tahoma" panose="020B0604030504040204" pitchFamily="34" charset="0"/>
            <a:cs typeface="Tahoma" panose="020B0604030504040204" pitchFamily="34" charset="0"/>
          </a:endParaRPr>
        </a:p>
      </dsp:txBody>
      <dsp:txXfrm>
        <a:off x="1131293" y="1224762"/>
        <a:ext cx="7098306" cy="979475"/>
      </dsp:txXfrm>
    </dsp:sp>
    <dsp:sp modelId="{B58B617C-DFC5-4B6D-8559-02B039358D05}">
      <dsp:nvSpPr>
        <dsp:cNvPr id="0" name=""/>
        <dsp:cNvSpPr/>
      </dsp:nvSpPr>
      <dsp:spPr>
        <a:xfrm>
          <a:off x="0" y="2449106"/>
          <a:ext cx="8229600" cy="979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2F0E7-CCF4-4DB1-BB25-8B190310264F}">
      <dsp:nvSpPr>
        <dsp:cNvPr id="0" name=""/>
        <dsp:cNvSpPr/>
      </dsp:nvSpPr>
      <dsp:spPr>
        <a:xfrm>
          <a:off x="296291" y="2669488"/>
          <a:ext cx="538711" cy="538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89B6A-A510-45C1-9498-352B2D56CEA2}">
      <dsp:nvSpPr>
        <dsp:cNvPr id="0" name=""/>
        <dsp:cNvSpPr/>
      </dsp:nvSpPr>
      <dsp:spPr>
        <a:xfrm>
          <a:off x="1131293" y="2449106"/>
          <a:ext cx="7098306" cy="97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61" tIns="103661" rIns="103661" bIns="103661" numCol="1" spcCol="1270" anchor="ctr" anchorCtr="0">
          <a:noAutofit/>
        </a:bodyPr>
        <a:lstStyle/>
        <a:p>
          <a:pPr marL="0" lvl="0" indent="0" algn="l" defTabSz="1200150">
            <a:lnSpc>
              <a:spcPct val="90000"/>
            </a:lnSpc>
            <a:spcBef>
              <a:spcPct val="0"/>
            </a:spcBef>
            <a:spcAft>
              <a:spcPct val="35000"/>
            </a:spcAft>
            <a:buNone/>
          </a:pPr>
          <a:r>
            <a:rPr lang="zh-x-hmn-SDL" sz="2700" kern="1200" dirty="0">
              <a:solidFill>
                <a:srgbClr val="001F3B"/>
              </a:solidFill>
              <a:latin typeface="Tahoma"/>
              <a:cs typeface="Tahoma"/>
            </a:rPr>
            <a:t>Nws yog txoj cai lij choj, thiab nws yog yam yuav tsum.</a:t>
          </a:r>
          <a:endParaRPr lang="en-US" sz="2700" kern="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dsp:txBody>
      <dsp:txXfrm>
        <a:off x="1131293" y="2449106"/>
        <a:ext cx="7098306" cy="97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6217C-D7E6-4663-9B86-8F4283CF284E}">
      <dsp:nvSpPr>
        <dsp:cNvPr id="0" name=""/>
        <dsp:cNvSpPr/>
      </dsp:nvSpPr>
      <dsp:spPr>
        <a:xfrm>
          <a:off x="0"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Haiv </a:t>
          </a:r>
          <a:r>
            <a:rPr lang="en-US" sz="1400" kern="1200" dirty="0">
              <a:solidFill>
                <a:srgbClr val="FFFFFF"/>
              </a:solidFill>
              <a:latin typeface="Tahoma"/>
              <a:cs typeface="Tahoma"/>
            </a:rPr>
            <a:t>n</a:t>
          </a:r>
          <a:r>
            <a:rPr lang="zh-x-hmn-SDL" sz="1400" kern="1200" dirty="0">
              <a:solidFill>
                <a:srgbClr val="FFFFFF"/>
              </a:solidFill>
              <a:latin typeface="Tahoma"/>
              <a:cs typeface="Tahoma"/>
            </a:rPr>
            <a:t>eeg</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0" y="471219"/>
        <a:ext cx="1912739" cy="1147643"/>
      </dsp:txXfrm>
    </dsp:sp>
    <dsp:sp modelId="{2A1B0A8B-DEBC-40B6-8863-71A7B5F37163}">
      <dsp:nvSpPr>
        <dsp:cNvPr id="0" name=""/>
        <dsp:cNvSpPr/>
      </dsp:nvSpPr>
      <dsp:spPr>
        <a:xfrm>
          <a:off x="2106423"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Tahoma"/>
              <a:cs typeface="Tahoma"/>
            </a:rPr>
            <a:t>Daim</a:t>
          </a:r>
          <a:r>
            <a:rPr lang="zh-x-hmn-SDL" sz="1400" kern="1200" dirty="0">
              <a:solidFill>
                <a:srgbClr val="FFFFFF"/>
              </a:solidFill>
              <a:latin typeface="Tahoma"/>
              <a:cs typeface="Tahoma"/>
            </a:rPr>
            <a:t> </a:t>
          </a:r>
          <a:r>
            <a:rPr lang="en-US" sz="1400" kern="1200" dirty="0">
              <a:solidFill>
                <a:srgbClr val="FFFFFF"/>
              </a:solidFill>
              <a:latin typeface="Tahoma"/>
              <a:cs typeface="Tahoma"/>
            </a:rPr>
            <a:t>t</a:t>
          </a:r>
          <a:r>
            <a:rPr lang="zh-x-hmn-SDL" sz="1400" kern="1200" dirty="0">
              <a:solidFill>
                <a:srgbClr val="FFFFFF"/>
              </a:solidFill>
              <a:latin typeface="Tahoma"/>
              <a:cs typeface="Tahoma"/>
            </a:rPr>
            <a:t>awv </a:t>
          </a:r>
          <a:r>
            <a:rPr lang="en-US" sz="1400" kern="1200" dirty="0">
              <a:solidFill>
                <a:srgbClr val="FFFFFF"/>
              </a:solidFill>
              <a:latin typeface="Tahoma"/>
              <a:cs typeface="Tahoma"/>
            </a:rPr>
            <a:t>n</a:t>
          </a:r>
          <a:r>
            <a:rPr lang="zh-x-hmn-SDL" sz="1400" kern="1200" dirty="0">
              <a:solidFill>
                <a:srgbClr val="FFFFFF"/>
              </a:solidFill>
              <a:latin typeface="Tahoma"/>
              <a:cs typeface="Tahoma"/>
            </a:rPr>
            <a:t>qaij</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106423" y="471219"/>
        <a:ext cx="1912739" cy="1147643"/>
      </dsp:txXfrm>
    </dsp:sp>
    <dsp:sp modelId="{9CC836FD-78AB-45CC-B2AB-4E7CA870394D}">
      <dsp:nvSpPr>
        <dsp:cNvPr id="0" name=""/>
        <dsp:cNvSpPr/>
      </dsp:nvSpPr>
      <dsp:spPr>
        <a:xfrm>
          <a:off x="4210436"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Teb </a:t>
          </a:r>
          <a:r>
            <a:rPr lang="en-US" sz="1400" kern="1200" dirty="0">
              <a:solidFill>
                <a:srgbClr val="FFFFFF"/>
              </a:solidFill>
              <a:latin typeface="Tahoma"/>
              <a:cs typeface="Tahoma"/>
            </a:rPr>
            <a:t>c</a:t>
          </a:r>
          <a:r>
            <a:rPr lang="zh-x-hmn-SDL" sz="1400" kern="1200" dirty="0">
              <a:solidFill>
                <a:srgbClr val="FFFFFF"/>
              </a:solidFill>
              <a:latin typeface="Tahoma"/>
              <a:cs typeface="Tahoma"/>
            </a:rPr>
            <a:t>haws </a:t>
          </a:r>
          <a:r>
            <a:rPr lang="en-US" sz="1400" kern="1200" dirty="0">
              <a:solidFill>
                <a:srgbClr val="FFFFFF"/>
              </a:solidFill>
              <a:latin typeface="Tahoma"/>
              <a:cs typeface="Tahoma"/>
            </a:rPr>
            <a:t>y</a:t>
          </a:r>
          <a:r>
            <a:rPr lang="zh-x-hmn-SDL" sz="1400" kern="1200" dirty="0">
              <a:solidFill>
                <a:srgbClr val="FFFFFF"/>
              </a:solidFill>
              <a:latin typeface="Tahoma"/>
              <a:cs typeface="Tahoma"/>
            </a:rPr>
            <a:t>ug (</a:t>
          </a:r>
          <a:r>
            <a:rPr lang="en-US" sz="1400" kern="1200" dirty="0">
              <a:solidFill>
                <a:srgbClr val="FFFFFF"/>
              </a:solidFill>
              <a:latin typeface="Tahoma"/>
              <a:cs typeface="Tahoma"/>
            </a:rPr>
            <a:t>xam </a:t>
          </a:r>
          <a:r>
            <a:rPr lang="zh-x-hmn-SDL" sz="1400" kern="1200" dirty="0">
              <a:solidFill>
                <a:srgbClr val="FFFFFF"/>
              </a:solidFill>
              <a:latin typeface="Tahoma"/>
              <a:cs typeface="Tahoma"/>
            </a:rPr>
            <a:t>cov neeg hais tsis tau </a:t>
          </a:r>
          <a:r>
            <a:rPr lang="en-US" sz="1400" kern="1200" dirty="0">
              <a:solidFill>
                <a:srgbClr val="FFFFFF"/>
              </a:solidFill>
              <a:latin typeface="Tahoma"/>
              <a:cs typeface="Tahoma"/>
            </a:rPr>
            <a:t>l</a:t>
          </a:r>
          <a:r>
            <a:rPr lang="zh-x-hmn-SDL" sz="1400" kern="1200" dirty="0">
              <a:solidFill>
                <a:srgbClr val="FFFFFF"/>
              </a:solidFill>
              <a:latin typeface="Tahoma"/>
              <a:cs typeface="Tahoma"/>
            </a:rPr>
            <a:t>us </a:t>
          </a:r>
          <a:r>
            <a:rPr lang="en-US" sz="1400" kern="1200" dirty="0">
              <a:solidFill>
                <a:srgbClr val="FFFFFF"/>
              </a:solidFill>
              <a:latin typeface="Tahoma"/>
              <a:cs typeface="Tahoma"/>
            </a:rPr>
            <a:t>a</a:t>
          </a:r>
          <a:r>
            <a:rPr lang="zh-x-hmn-SDL" sz="1400" kern="1200" dirty="0">
              <a:solidFill>
                <a:srgbClr val="FFFFFF"/>
              </a:solidFill>
              <a:latin typeface="Tahoma"/>
              <a:cs typeface="Tahoma"/>
            </a:rPr>
            <a:t>skiv zoo)</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4210436" y="471219"/>
        <a:ext cx="1912739" cy="1147643"/>
      </dsp:txXfrm>
    </dsp:sp>
    <dsp:sp modelId="{6221116D-5FC5-481D-BDD5-861DE5FDD9EA}">
      <dsp:nvSpPr>
        <dsp:cNvPr id="0" name=""/>
        <dsp:cNvSpPr/>
      </dsp:nvSpPr>
      <dsp:spPr>
        <a:xfrm>
          <a:off x="6314449" y="471219"/>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Xiam </a:t>
          </a:r>
          <a:r>
            <a:rPr lang="en-US" sz="1400" kern="1200" dirty="0">
              <a:solidFill>
                <a:srgbClr val="FFFFFF"/>
              </a:solidFill>
              <a:latin typeface="Tahoma"/>
              <a:cs typeface="Tahoma"/>
            </a:rPr>
            <a:t>o</a:t>
          </a:r>
          <a:r>
            <a:rPr lang="zh-x-hmn-SDL" sz="1400" kern="1200" dirty="0">
              <a:solidFill>
                <a:srgbClr val="FFFFFF"/>
              </a:solidFill>
              <a:latin typeface="Tahoma"/>
              <a:cs typeface="Tahoma"/>
            </a:rPr>
            <a:t>ob </a:t>
          </a:r>
          <a:r>
            <a:rPr lang="en-US" sz="1400" kern="1200" dirty="0">
              <a:solidFill>
                <a:srgbClr val="FFFFFF"/>
              </a:solidFill>
              <a:latin typeface="Tahoma"/>
              <a:cs typeface="Tahoma"/>
            </a:rPr>
            <a:t>q</a:t>
          </a:r>
          <a:r>
            <a:rPr lang="zh-x-hmn-SDL" sz="1400" kern="1200" dirty="0">
              <a:solidFill>
                <a:srgbClr val="FFFFFF"/>
              </a:solidFill>
              <a:latin typeface="Tahoma"/>
              <a:cs typeface="Tahoma"/>
            </a:rPr>
            <a:t>hab</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6314449" y="471219"/>
        <a:ext cx="1912739" cy="1147643"/>
      </dsp:txXfrm>
    </dsp:sp>
    <dsp:sp modelId="{0C66B1B5-9699-4FF0-89AF-127EABAF9CAF}">
      <dsp:nvSpPr>
        <dsp:cNvPr id="0" name=""/>
        <dsp:cNvSpPr/>
      </dsp:nvSpPr>
      <dsp:spPr>
        <a:xfrm>
          <a:off x="2411"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Hnub </a:t>
          </a:r>
          <a:r>
            <a:rPr lang="en-US" sz="1400" kern="1200" dirty="0">
              <a:solidFill>
                <a:srgbClr val="FFFFFF"/>
              </a:solidFill>
              <a:latin typeface="Tahoma"/>
              <a:cs typeface="Tahoma"/>
            </a:rPr>
            <a:t>n</a:t>
          </a:r>
          <a:r>
            <a:rPr lang="zh-x-hmn-SDL" sz="1400" kern="1200" dirty="0">
              <a:solidFill>
                <a:srgbClr val="FFFFFF"/>
              </a:solidFill>
              <a:latin typeface="Tahoma"/>
              <a:cs typeface="Tahoma"/>
            </a:rPr>
            <a:t>yoog</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411" y="1810136"/>
        <a:ext cx="1912739" cy="1147643"/>
      </dsp:txXfrm>
    </dsp:sp>
    <dsp:sp modelId="{F5381E6E-A24C-45CC-8548-A52BA4C23D0C}">
      <dsp:nvSpPr>
        <dsp:cNvPr id="0" name=""/>
        <dsp:cNvSpPr/>
      </dsp:nvSpPr>
      <dsp:spPr>
        <a:xfrm>
          <a:off x="2106423"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Kev cim thawj tias yog poj niam </a:t>
          </a:r>
          <a:r>
            <a:rPr lang="en-US" sz="1400" kern="1200" dirty="0">
              <a:solidFill>
                <a:srgbClr val="FFFFFF"/>
              </a:solidFill>
              <a:latin typeface="Tahoma"/>
              <a:cs typeface="Tahoma"/>
            </a:rPr>
            <a:t>los </a:t>
          </a:r>
          <a:r>
            <a:rPr lang="zh-x-hmn-SDL" sz="1400" kern="1200" dirty="0">
              <a:solidFill>
                <a:srgbClr val="FFFFFF"/>
              </a:solidFill>
              <a:latin typeface="Tahoma"/>
              <a:cs typeface="Tahoma"/>
            </a:rPr>
            <a:t>txiv neej </a:t>
          </a:r>
          <a:r>
            <a:rPr lang="en-US" sz="1400" kern="1200" dirty="0">
              <a:solidFill>
                <a:srgbClr val="FFFFFF"/>
              </a:solidFill>
              <a:latin typeface="Tahoma"/>
              <a:cs typeface="Tahoma"/>
            </a:rPr>
            <a:t>&amp;</a:t>
          </a:r>
          <a:r>
            <a:rPr lang="zh-x-hmn-SDL" sz="1400" kern="1200" dirty="0">
              <a:solidFill>
                <a:srgbClr val="FFFFFF"/>
              </a:solidFill>
              <a:latin typeface="Tahoma"/>
              <a:cs typeface="Tahoma"/>
            </a:rPr>
            <a:t> kev nyiam </a:t>
          </a:r>
          <a:r>
            <a:rPr lang="en-US" sz="1400" kern="1200" dirty="0">
              <a:solidFill>
                <a:srgbClr val="FFFFFF"/>
              </a:solidFill>
              <a:latin typeface="Tahoma"/>
              <a:cs typeface="Tahoma"/>
            </a:rPr>
            <a:t>fab</a:t>
          </a:r>
          <a:r>
            <a:rPr lang="zh-x-hmn-SDL" sz="1400" kern="1200" dirty="0">
              <a:solidFill>
                <a:srgbClr val="FFFFFF"/>
              </a:solidFill>
              <a:latin typeface="Tahoma"/>
              <a:cs typeface="Tahoma"/>
            </a:rPr>
            <a:t> kev </a:t>
          </a:r>
          <a:r>
            <a:rPr lang="en-US" sz="1400" kern="1200" dirty="0">
              <a:solidFill>
                <a:srgbClr val="FFFFFF"/>
              </a:solidFill>
              <a:latin typeface="Tahoma"/>
              <a:cs typeface="Tahoma"/>
            </a:rPr>
            <a:t>ua nkauj ua nraug</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2106423" y="1810136"/>
        <a:ext cx="1912739" cy="1147643"/>
      </dsp:txXfrm>
    </dsp:sp>
    <dsp:sp modelId="{880D0DCD-FBCA-433F-8D8E-B5345C71AD51}">
      <dsp:nvSpPr>
        <dsp:cNvPr id="0" name=""/>
        <dsp:cNvSpPr/>
      </dsp:nvSpPr>
      <dsp:spPr>
        <a:xfrm>
          <a:off x="4210436"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Tahoma"/>
              <a:cs typeface="Tahoma"/>
            </a:rPr>
            <a:t>Tau </a:t>
          </a:r>
          <a:r>
            <a:rPr lang="en-US" sz="1400" kern="1200" dirty="0" err="1">
              <a:solidFill>
                <a:srgbClr val="FFFFFF"/>
              </a:solidFill>
              <a:latin typeface="Tahoma"/>
              <a:cs typeface="Tahoma"/>
            </a:rPr>
            <a:t>teev</a:t>
          </a:r>
          <a:r>
            <a:rPr lang="en-US" sz="1400" kern="1200" dirty="0">
              <a:solidFill>
                <a:srgbClr val="FFFFFF"/>
              </a:solidFill>
              <a:latin typeface="Tahoma"/>
              <a:cs typeface="Tahoma"/>
            </a:rPr>
            <a:t> daim </a:t>
          </a:r>
          <a:r>
            <a:rPr lang="en-US" sz="1400" kern="1200" dirty="0" err="1">
              <a:solidFill>
                <a:srgbClr val="FFFFFF"/>
              </a:solidFill>
              <a:latin typeface="Tahoma"/>
              <a:cs typeface="Tahoma"/>
            </a:rPr>
            <a:t>ntawv</a:t>
          </a:r>
          <a:r>
            <a:rPr lang="en-US" sz="1400" kern="1200" dirty="0">
              <a:solidFill>
                <a:srgbClr val="FFFFFF"/>
              </a:solidFill>
              <a:latin typeface="Tahoma"/>
              <a:cs typeface="Tahoma"/>
            </a:rPr>
            <a:t> </a:t>
          </a:r>
          <a:r>
            <a:rPr lang="en-US" sz="1400" kern="1200" dirty="0" err="1">
              <a:solidFill>
                <a:srgbClr val="FFFFFF"/>
              </a:solidFill>
              <a:latin typeface="Tahoma"/>
              <a:cs typeface="Tahoma"/>
            </a:rPr>
            <a:t>hais</a:t>
          </a:r>
          <a:r>
            <a:rPr lang="en-US" sz="1400" kern="1200" dirty="0">
              <a:solidFill>
                <a:srgbClr val="FFFFFF"/>
              </a:solidFill>
              <a:latin typeface="Tahoma"/>
              <a:cs typeface="Tahoma"/>
            </a:rPr>
            <a:t> </a:t>
          </a:r>
          <a:r>
            <a:rPr lang="en-US" sz="1400" kern="1200" dirty="0" err="1">
              <a:solidFill>
                <a:srgbClr val="FFFFFF"/>
              </a:solidFill>
              <a:latin typeface="Tahoma"/>
              <a:cs typeface="Tahoma"/>
            </a:rPr>
            <a:t>tsis</a:t>
          </a:r>
          <a:r>
            <a:rPr lang="en-US" sz="1400" kern="1200" dirty="0">
              <a:solidFill>
                <a:srgbClr val="FFFFFF"/>
              </a:solidFill>
              <a:latin typeface="Tahoma"/>
              <a:cs typeface="Tahoma"/>
            </a:rPr>
            <a:t> </a:t>
          </a:r>
          <a:r>
            <a:rPr lang="en-US" sz="1400" kern="1200" dirty="0" err="1">
              <a:solidFill>
                <a:srgbClr val="FFFFFF"/>
              </a:solidFill>
              <a:latin typeface="Tahoma"/>
              <a:cs typeface="Tahoma"/>
            </a:rPr>
            <a:t>txaus</a:t>
          </a:r>
          <a:r>
            <a:rPr lang="en-US" sz="1400" kern="1200" dirty="0">
              <a:solidFill>
                <a:srgbClr val="FFFFFF"/>
              </a:solidFill>
              <a:latin typeface="Tahoma"/>
              <a:cs typeface="Tahoma"/>
            </a:rPr>
            <a:t> </a:t>
          </a:r>
          <a:r>
            <a:rPr lang="en-US" sz="1400" kern="1200" dirty="0" err="1">
              <a:solidFill>
                <a:srgbClr val="FFFFFF"/>
              </a:solidFill>
              <a:latin typeface="Tahoma"/>
              <a:cs typeface="Tahoma"/>
            </a:rPr>
            <a:t>siab</a:t>
          </a:r>
          <a:r>
            <a:rPr lang="en-US" sz="1400" kern="1200" dirty="0">
              <a:solidFill>
                <a:srgbClr val="FFFFFF"/>
              </a:solidFill>
              <a:latin typeface="Tahoma"/>
              <a:cs typeface="Tahoma"/>
            </a:rPr>
            <a:t> </a:t>
          </a:r>
          <a:r>
            <a:rPr lang="en-US" sz="1400" kern="1200" dirty="0" err="1">
              <a:solidFill>
                <a:srgbClr val="FFFFFF"/>
              </a:solidFill>
              <a:latin typeface="Tahoma"/>
              <a:cs typeface="Tahoma"/>
            </a:rPr>
            <a:t>yav</a:t>
          </a:r>
          <a:r>
            <a:rPr lang="en-US" sz="1400" kern="1200" dirty="0">
              <a:solidFill>
                <a:srgbClr val="FFFFFF"/>
              </a:solidFill>
              <a:latin typeface="Tahoma"/>
              <a:cs typeface="Tahoma"/>
            </a:rPr>
            <a:t> </a:t>
          </a:r>
          <a:r>
            <a:rPr lang="en-US" sz="1400" kern="1200" dirty="0" err="1">
              <a:solidFill>
                <a:srgbClr val="FFFFFF"/>
              </a:solidFill>
              <a:latin typeface="Tahoma"/>
              <a:cs typeface="Tahoma"/>
            </a:rPr>
            <a:t>dhau</a:t>
          </a:r>
          <a:r>
            <a:rPr lang="en-US" sz="1400" kern="1200" dirty="0">
              <a:solidFill>
                <a:srgbClr val="FFFFFF"/>
              </a:solidFill>
              <a:latin typeface="Tahoma"/>
              <a:cs typeface="Tahoma"/>
            </a:rPr>
            <a:t> los</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4210436" y="1810136"/>
        <a:ext cx="1912739" cy="1147643"/>
      </dsp:txXfrm>
    </dsp:sp>
    <dsp:sp modelId="{B647E5FD-BF5F-4A86-9A33-46A0A4CD14C8}">
      <dsp:nvSpPr>
        <dsp:cNvPr id="0" name=""/>
        <dsp:cNvSpPr/>
      </dsp:nvSpPr>
      <dsp:spPr>
        <a:xfrm>
          <a:off x="6314449" y="1810136"/>
          <a:ext cx="1912739" cy="1147643"/>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x-hmn-SDL" sz="1400" kern="1200" dirty="0">
              <a:solidFill>
                <a:srgbClr val="FFFFFF"/>
              </a:solidFill>
              <a:latin typeface="Tahoma"/>
              <a:cs typeface="Tahoma"/>
            </a:rPr>
            <a:t>Kev ntseeg kev cai </a:t>
          </a:r>
          <a:br>
            <a:rPr lang="es-AR" sz="1400" kern="1200" dirty="0">
              <a:solidFill>
                <a:srgbClr val="FFFFFF"/>
              </a:solidFill>
              <a:latin typeface="Tahoma"/>
              <a:cs typeface="Tahoma"/>
            </a:rPr>
          </a:br>
          <a:r>
            <a:rPr lang="zh-x-hmn-SDL" sz="1400" kern="1200" dirty="0">
              <a:solidFill>
                <a:srgbClr val="FFFFFF"/>
              </a:solidFill>
              <a:latin typeface="Tahoma"/>
              <a:cs typeface="Tahoma"/>
            </a:rPr>
            <a:t>dab qhuas</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6314449" y="1810136"/>
        <a:ext cx="1912739" cy="114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7B50F-D2BC-4237-8D4A-1F3C86523174}">
      <dsp:nvSpPr>
        <dsp:cNvPr id="0" name=""/>
        <dsp:cNvSpPr/>
      </dsp:nvSpPr>
      <dsp:spPr>
        <a:xfrm>
          <a:off x="0" y="2092"/>
          <a:ext cx="8229600" cy="10001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33CEA-96E9-40C3-AE55-B6DBE7A7B5FD}">
      <dsp:nvSpPr>
        <dsp:cNvPr id="0" name=""/>
        <dsp:cNvSpPr/>
      </dsp:nvSpPr>
      <dsp:spPr>
        <a:xfrm>
          <a:off x="302536" y="227119"/>
          <a:ext cx="550604" cy="5500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C4E382-312A-4FFF-9F52-1818E97D2D73}">
      <dsp:nvSpPr>
        <dsp:cNvPr id="0" name=""/>
        <dsp:cNvSpPr/>
      </dsp:nvSpPr>
      <dsp:spPr>
        <a:xfrm>
          <a:off x="1155678" y="2092"/>
          <a:ext cx="6951472" cy="100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0" tIns="105950" rIns="105950" bIns="105950" numCol="1" spcCol="1270" anchor="ctr" anchorCtr="0">
          <a:noAutofit/>
        </a:bodyPr>
        <a:lstStyle/>
        <a:p>
          <a:pPr marL="0" lvl="0" indent="0" algn="l" defTabSz="800100">
            <a:lnSpc>
              <a:spcPct val="90000"/>
            </a:lnSpc>
            <a:spcBef>
              <a:spcPct val="0"/>
            </a:spcBef>
            <a:spcAft>
              <a:spcPct val="35000"/>
            </a:spcAft>
            <a:buNone/>
          </a:pP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Muaj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ntaub</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txog</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ghov</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pej</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xeem</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a:t>
          </a:r>
        </a:p>
      </dsp:txBody>
      <dsp:txXfrm>
        <a:off x="1155678" y="2092"/>
        <a:ext cx="6951472" cy="1001099"/>
      </dsp:txXfrm>
    </dsp:sp>
    <dsp:sp modelId="{EF263C80-1FFB-46FA-82DE-7106ED6B5674}">
      <dsp:nvSpPr>
        <dsp:cNvPr id="0" name=""/>
        <dsp:cNvSpPr/>
      </dsp:nvSpPr>
      <dsp:spPr>
        <a:xfrm>
          <a:off x="0" y="1213950"/>
          <a:ext cx="8229600" cy="10001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DBFAC-619B-462B-A947-4F585E9867A5}">
      <dsp:nvSpPr>
        <dsp:cNvPr id="0" name=""/>
        <dsp:cNvSpPr/>
      </dsp:nvSpPr>
      <dsp:spPr>
        <a:xfrm>
          <a:off x="302536" y="1438977"/>
          <a:ext cx="550604" cy="5500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F2528-0F37-4333-93B6-1DFC421EA673}">
      <dsp:nvSpPr>
        <dsp:cNvPr id="0" name=""/>
        <dsp:cNvSpPr/>
      </dsp:nvSpPr>
      <dsp:spPr>
        <a:xfrm>
          <a:off x="1155678" y="1213950"/>
          <a:ext cx="6951472" cy="100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0" tIns="105950" rIns="105950" bIns="105950" numCol="1" spcCol="1270" anchor="ctr" anchorCtr="0">
          <a:noAutofit/>
        </a:bodyPr>
        <a:lstStyle/>
        <a:p>
          <a:pPr marL="0" lvl="0" indent="0" algn="l" defTabSz="800100">
            <a:lnSpc>
              <a:spcPct val="100000"/>
            </a:lnSpc>
            <a:spcBef>
              <a:spcPct val="0"/>
            </a:spcBef>
            <a:spcAft>
              <a:spcPts val="0"/>
            </a:spcAft>
            <a:buNone/>
          </a:pP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Lo daim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hais</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tias</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Thiab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Muaj Kev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Ncaj</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Ncees</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Txhua</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p>
        <a:p>
          <a:pPr marL="0" lvl="0" indent="0" algn="l" defTabSz="800100">
            <a:lnSpc>
              <a:spcPct val="100000"/>
            </a:lnSpc>
            <a:spcBef>
              <a:spcPct val="0"/>
            </a:spcBef>
            <a:spcAft>
              <a:spcPts val="0"/>
            </a:spcAft>
            <a:buNone/>
          </a:pP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Leej</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i="1" kern="1200" dirty="0">
              <a:solidFill>
                <a:srgbClr val="001F3C"/>
              </a:solidFill>
              <a:latin typeface="Tahoma" panose="020B0604030504040204" pitchFamily="34" charset="0"/>
              <a:ea typeface="Tahoma" panose="020B0604030504040204" pitchFamily="34" charset="0"/>
              <a:cs typeface="Tahoma" panose="020B0604030504040204" pitchFamily="34" charset="0"/>
            </a:rPr>
            <a:t>And Justice For All</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ntawm</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qhov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chaw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cov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qhua</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a:t>
          </a:r>
          <a:endPar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endParaRPr>
        </a:p>
      </dsp:txBody>
      <dsp:txXfrm>
        <a:off x="1155678" y="1213950"/>
        <a:ext cx="6951472" cy="1001099"/>
      </dsp:txXfrm>
    </dsp:sp>
    <dsp:sp modelId="{B18A2563-E50D-40A8-958C-9FBBC0AB6779}">
      <dsp:nvSpPr>
        <dsp:cNvPr id="0" name=""/>
        <dsp:cNvSpPr/>
      </dsp:nvSpPr>
      <dsp:spPr>
        <a:xfrm>
          <a:off x="0" y="2425807"/>
          <a:ext cx="8229600" cy="10001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2F29E-108E-401E-991D-3FC24D9AF8CA}">
      <dsp:nvSpPr>
        <dsp:cNvPr id="0" name=""/>
        <dsp:cNvSpPr/>
      </dsp:nvSpPr>
      <dsp:spPr>
        <a:xfrm>
          <a:off x="302832" y="2650835"/>
          <a:ext cx="550604" cy="5500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E2E41-3783-44BB-BA59-4E5214041E95}">
      <dsp:nvSpPr>
        <dsp:cNvPr id="0" name=""/>
        <dsp:cNvSpPr/>
      </dsp:nvSpPr>
      <dsp:spPr>
        <a:xfrm>
          <a:off x="1156270" y="2425807"/>
          <a:ext cx="6951472" cy="1001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50" tIns="105950" rIns="105950" bIns="105950" numCol="1" spcCol="1270" anchor="ctr" anchorCtr="0">
          <a:noAutofit/>
        </a:bodyPr>
        <a:lstStyle/>
        <a:p>
          <a:pPr marL="0" lvl="0" indent="0" algn="l" defTabSz="800100">
            <a:lnSpc>
              <a:spcPct val="85000"/>
            </a:lnSpc>
            <a:spcBef>
              <a:spcPct val="0"/>
            </a:spcBef>
            <a:spcAft>
              <a:spcPct val="35000"/>
            </a:spcAft>
            <a:buNone/>
          </a:pP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Muaj USDA sub lus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tsis</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pub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muaj</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ntxub</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ntxaug</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nyob hauv </a:t>
          </a:r>
          <a:r>
            <a:rPr lang="es-AR"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chaw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sab </a:t>
          </a:r>
          <a:r>
            <a:rPr lang="en-US" sz="1800" i="1" kern="1200" dirty="0">
              <a:solidFill>
                <a:srgbClr val="001F3C"/>
              </a:solidFill>
              <a:latin typeface="Tahoma" panose="020B0604030504040204" pitchFamily="34" charset="0"/>
              <a:ea typeface="Tahoma" panose="020B0604030504040204" pitchFamily="34" charset="0"/>
              <a:cs typeface="Tahoma" panose="020B0604030504040204" pitchFamily="34" charset="0"/>
            </a:rPr>
            <a:t>webpage</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qhia</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rau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pej</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xeem</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paub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cov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teev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tso</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npe</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thov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thiab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tej</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ntawv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txog</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lub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chaw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muaj</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kev</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a:solidFill>
                <a:srgbClr val="001F3C"/>
              </a:solidFill>
              <a:latin typeface="Tahoma" panose="020B0604030504040204" pitchFamily="34" charset="0"/>
              <a:ea typeface="Tahoma" panose="020B0604030504040204" pitchFamily="34" charset="0"/>
              <a:cs typeface="Tahoma" panose="020B0604030504040204" pitchFamily="34" charset="0"/>
            </a:rPr>
            <a:t>pab</a:t>
          </a:r>
          <a:r>
            <a:rPr lang="en-US" sz="1800" kern="1200" dirty="0">
              <a:solidFill>
                <a:srgbClr val="001F3C"/>
              </a:solidFill>
              <a:latin typeface="Tahoma" panose="020B0604030504040204" pitchFamily="34" charset="0"/>
              <a:ea typeface="Tahoma" panose="020B0604030504040204" pitchFamily="34" charset="0"/>
              <a:cs typeface="Tahoma" panose="020B0604030504040204" pitchFamily="34" charset="0"/>
            </a:rPr>
            <a:t>.</a:t>
          </a:r>
          <a:endParaRPr lang="es-AR" sz="1800" kern="1200" dirty="0">
            <a:solidFill>
              <a:srgbClr val="001F3C"/>
            </a:solidFill>
            <a:latin typeface="Tahoma" panose="020B0604030504040204" pitchFamily="34" charset="0"/>
            <a:ea typeface="Tahoma" panose="020B0604030504040204" pitchFamily="34" charset="0"/>
            <a:cs typeface="Tahoma" panose="020B0604030504040204" pitchFamily="34" charset="0"/>
          </a:endParaRPr>
        </a:p>
      </dsp:txBody>
      <dsp:txXfrm>
        <a:off x="1156270" y="2425807"/>
        <a:ext cx="6951472" cy="10010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89B24D-1751-48A4-BC87-DE23FFA27454}" type="datetimeFigureOut">
              <a:rPr lang="en-US" smtClean="0"/>
              <a:t>12/21/2024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D2E599-257A-48E3-91C6-F79580D8BC3F}" type="slidenum">
              <a:rPr lang="en-US" smtClean="0"/>
              <a:t>‹#›</a:t>
            </a:fld>
            <a:endParaRPr lang="en-US"/>
          </a:p>
        </p:txBody>
      </p:sp>
    </p:spTree>
    <p:extLst>
      <p:ext uri="{BB962C8B-B14F-4D97-AF65-F5344CB8AC3E}">
        <p14:creationId xmlns:p14="http://schemas.microsoft.com/office/powerpoint/2010/main" val="20917650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FA070-B7CD-451B-A21D-0367BD8EDBF2}" type="datetimeFigureOut">
              <a:rPr lang="en-US" smtClean="0"/>
              <a:t>12/21/2024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1E998-53F7-4D0A-A63F-4D77A84E6CBB}" type="slidenum">
              <a:rPr lang="en-US" smtClean="0"/>
              <a:t>‹#›</a:t>
            </a:fld>
            <a:endParaRPr lang="en-US"/>
          </a:p>
        </p:txBody>
      </p:sp>
    </p:spTree>
    <p:extLst>
      <p:ext uri="{BB962C8B-B14F-4D97-AF65-F5344CB8AC3E}">
        <p14:creationId xmlns:p14="http://schemas.microsoft.com/office/powerpoint/2010/main" val="28319343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i.gov/employees/anti-harassment/defini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doi.gov/employees/anti-harassment/defini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Nyob zoo, hnub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5400" marR="17780">
              <a:lnSpc>
                <a:spcPct val="100000"/>
              </a:lnSpc>
            </a:pPr>
            <a:endParaRPr lang="en-US" sz="1400" dirty="0">
              <a:latin typeface="Helvetica"/>
              <a:cs typeface="Helvetica"/>
            </a:endParaRPr>
          </a:p>
          <a:p>
            <a:pPr marL="25400" marR="17780">
              <a:lnSpc>
                <a:spcPct val="100000"/>
              </a:lnSpc>
            </a:pP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pib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hom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phiaj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txhais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cov lus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effectLst/>
                <a:latin typeface="Aptos" panose="020B0004020202020204" pitchFamily="34" charset="0"/>
                <a:ea typeface="Aptos" panose="020B0004020202020204" pitchFamily="34" charset="0"/>
                <a:cs typeface="Microsoft Himalaya" panose="01010100010101010101" pitchFamily="2" charset="0"/>
              </a:rPr>
              <a:t>, muab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co ua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p>
          <a:p>
            <a:pPr marL="25400" marR="17780">
              <a:lnSpc>
                <a:spcPct val="100000"/>
              </a:lnSpc>
            </a:pPr>
            <a:endParaRPr lang="en-US" sz="1400" dirty="0">
              <a:latin typeface="Helvetica"/>
              <a:cs typeface="Helvetica"/>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qhia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yuav tsum tau muab lo nyob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yim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lus Askiv zoo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tug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twg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5400" marR="17780">
              <a:lnSpc>
                <a:spcPct val="100000"/>
              </a:lnSpc>
            </a:pPr>
            <a:endParaRPr lang="en-US" sz="1400" dirty="0">
              <a:latin typeface="Helvetica"/>
              <a:cs typeface="Helvetica"/>
            </a:endParaRPr>
          </a:p>
          <a:p>
            <a:pPr marL="25400" marR="17780">
              <a:lnSpc>
                <a:spcPct val="100000"/>
              </a:lnSpc>
            </a:pPr>
            <a:r>
              <a:rPr lang="en-US" sz="1400" dirty="0" err="1">
                <a:latin typeface="Helvetica"/>
                <a:cs typeface="Helvetica"/>
              </a:rPr>
              <a:t>Thaum</a:t>
            </a:r>
            <a:r>
              <a:rPr lang="en-US" sz="1400" dirty="0">
                <a:latin typeface="Helvetica"/>
                <a:cs typeface="Helvetica"/>
              </a:rPr>
              <a:t> </a:t>
            </a:r>
            <a:r>
              <a:rPr lang="en-US" sz="1400" dirty="0" err="1">
                <a:latin typeface="Helvetica"/>
                <a:cs typeface="Helvetica"/>
              </a:rPr>
              <a:t>kawg</a:t>
            </a:r>
            <a:r>
              <a:rPr lang="en-US" sz="1400" dirty="0">
                <a:latin typeface="Helvetica"/>
                <a:cs typeface="Helvetica"/>
              </a:rPr>
              <a:t> nod, </a:t>
            </a:r>
            <a:r>
              <a:rPr lang="en-US" sz="1400" dirty="0" err="1">
                <a:latin typeface="Helvetica"/>
                <a:cs typeface="Helvetica"/>
              </a:rPr>
              <a:t>peb</a:t>
            </a:r>
            <a:r>
              <a:rPr lang="en-US" sz="1400" dirty="0">
                <a:latin typeface="Helvetica"/>
                <a:cs typeface="Helvetica"/>
              </a:rPr>
              <a:t> yuav sib </a:t>
            </a:r>
            <a:r>
              <a:rPr lang="en-US" sz="1400" dirty="0" err="1">
                <a:latin typeface="Helvetica"/>
                <a:cs typeface="Helvetica"/>
              </a:rPr>
              <a:t>tham</a:t>
            </a:r>
            <a:r>
              <a:rPr lang="en-US" sz="1400" dirty="0">
                <a:latin typeface="Helvetica"/>
                <a:cs typeface="Helvetica"/>
              </a:rPr>
              <a:t> </a:t>
            </a:r>
            <a:r>
              <a:rPr lang="en-US" sz="1400" dirty="0" err="1">
                <a:latin typeface="Helvetica"/>
                <a:cs typeface="Helvetica"/>
              </a:rPr>
              <a:t>txog</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xav</a:t>
            </a:r>
            <a:r>
              <a:rPr lang="en-US" sz="1400" dirty="0">
                <a:latin typeface="Helvetica"/>
                <a:cs typeface="Helvetica"/>
              </a:rPr>
              <a:t> tau </a:t>
            </a:r>
            <a:r>
              <a:rPr lang="en-US" sz="1400" dirty="0" err="1">
                <a:latin typeface="Helvetica"/>
                <a:cs typeface="Helvetica"/>
              </a:rPr>
              <a:t>hais</a:t>
            </a:r>
            <a:r>
              <a:rPr lang="en-US" sz="1400" dirty="0">
                <a:latin typeface="Helvetica"/>
                <a:cs typeface="Helvetica"/>
              </a:rPr>
              <a:t> </a:t>
            </a:r>
            <a:r>
              <a:rPr lang="en-US" sz="1400" dirty="0" err="1">
                <a:latin typeface="Helvetica"/>
                <a:cs typeface="Helvetica"/>
              </a:rPr>
              <a:t>txog</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cob </a:t>
            </a:r>
            <a:r>
              <a:rPr lang="en-US" sz="1400" dirty="0" err="1">
                <a:latin typeface="Helvetica"/>
                <a:cs typeface="Helvetica"/>
              </a:rPr>
              <a:t>qhia</a:t>
            </a:r>
            <a:r>
              <a:rPr lang="en-US" sz="1400" dirty="0">
                <a:latin typeface="Helvetica"/>
                <a:cs typeface="Helvetica"/>
              </a:rPr>
              <a:t> hauv </a:t>
            </a:r>
            <a:r>
              <a:rPr lang="en-US" sz="1400" dirty="0" err="1">
                <a:latin typeface="Helvetica"/>
                <a:cs typeface="Helvetica"/>
              </a:rPr>
              <a:t>txhua</a:t>
            </a:r>
            <a:r>
              <a:rPr lang="en-US" sz="1400" dirty="0">
                <a:latin typeface="Helvetica"/>
                <a:cs typeface="Helvetica"/>
              </a:rPr>
              <a:t> </a:t>
            </a:r>
            <a:r>
              <a:rPr lang="en-US" sz="1400" dirty="0" err="1">
                <a:latin typeface="Helvetica"/>
                <a:cs typeface="Helvetica"/>
              </a:rPr>
              <a:t>xyoo</a:t>
            </a:r>
            <a:r>
              <a:rPr lang="en-US" sz="1400" dirty="0">
                <a:latin typeface="Helvetica"/>
                <a:cs typeface="Helvetica"/>
              </a:rPr>
              <a:t> </a:t>
            </a:r>
            <a:r>
              <a:rPr lang="en-US" sz="1400" dirty="0" err="1">
                <a:latin typeface="Helvetica"/>
                <a:cs typeface="Helvetica"/>
              </a:rPr>
              <a:t>txog</a:t>
            </a:r>
            <a:r>
              <a:rPr lang="en-US" sz="1400" dirty="0">
                <a:latin typeface="Helvetica"/>
                <a:cs typeface="Helvetica"/>
              </a:rPr>
              <a:t> </a:t>
            </a:r>
            <a:r>
              <a:rPr lang="en-US" sz="1400" dirty="0" err="1">
                <a:latin typeface="Helvetica"/>
                <a:cs typeface="Helvetica"/>
              </a:rPr>
              <a:t>ntawm</a:t>
            </a:r>
            <a:r>
              <a:rPr lang="en-US" sz="1400" dirty="0">
                <a:latin typeface="Helvetica"/>
                <a:cs typeface="Helvetica"/>
              </a:rPr>
              <a:t> </a:t>
            </a:r>
            <a:r>
              <a:rPr lang="en-US" sz="1400" dirty="0" err="1">
                <a:latin typeface="Helvetica"/>
                <a:cs typeface="Helvetica"/>
              </a:rPr>
              <a:t>qhov</a:t>
            </a:r>
            <a:r>
              <a:rPr lang="en-US" sz="1400" dirty="0">
                <a:latin typeface="Helvetica"/>
                <a:cs typeface="Helvetica"/>
              </a:rPr>
              <a:t> </a:t>
            </a:r>
            <a:r>
              <a:rPr lang="en-US" sz="1400" dirty="0" err="1">
                <a:latin typeface="Helvetica"/>
                <a:cs typeface="Helvetica"/>
              </a:rPr>
              <a:t>ntsiab</a:t>
            </a:r>
            <a:r>
              <a:rPr lang="en-US" sz="1400" dirty="0">
                <a:latin typeface="Helvetica"/>
                <a:cs typeface="Helvetica"/>
              </a:rPr>
              <a:t> lus no </a:t>
            </a:r>
            <a:r>
              <a:rPr lang="en-US" sz="1400" dirty="0" err="1">
                <a:latin typeface="Helvetica"/>
                <a:cs typeface="Helvetica"/>
              </a:rPr>
              <a:t>thiab</a:t>
            </a:r>
            <a:r>
              <a:rPr lang="en-US" sz="1400" dirty="0">
                <a:latin typeface="Helvetica"/>
                <a:cs typeface="Helvetica"/>
              </a:rPr>
              <a:t> </a:t>
            </a:r>
            <a:r>
              <a:rPr lang="en-US" sz="1400" dirty="0" err="1">
                <a:latin typeface="Helvetica"/>
                <a:cs typeface="Helvetica"/>
              </a:rPr>
              <a:t>tej</a:t>
            </a:r>
            <a:r>
              <a:rPr lang="en-US" sz="1400" dirty="0">
                <a:latin typeface="Helvetica"/>
                <a:cs typeface="Helvetica"/>
              </a:rPr>
              <a:t> </a:t>
            </a:r>
            <a:r>
              <a:rPr lang="en-US" sz="1400" dirty="0" err="1">
                <a:latin typeface="Helvetica"/>
                <a:cs typeface="Helvetica"/>
              </a:rPr>
              <a:t>ntaub</a:t>
            </a:r>
            <a:r>
              <a:rPr lang="en-US" sz="1400" dirty="0">
                <a:latin typeface="Helvetica"/>
                <a:cs typeface="Helvetica"/>
              </a:rPr>
              <a:t> </a:t>
            </a:r>
            <a:r>
              <a:rPr lang="en-US" sz="1400" dirty="0" err="1">
                <a:latin typeface="Helvetica"/>
                <a:cs typeface="Helvetica"/>
              </a:rPr>
              <a:t>ntawv</a:t>
            </a:r>
            <a:r>
              <a:rPr lang="en-US" sz="1400" dirty="0">
                <a:latin typeface="Helvetica"/>
                <a:cs typeface="Helvetica"/>
              </a:rPr>
              <a:t> uas tsum tau muab rau </a:t>
            </a:r>
            <a:r>
              <a:rPr lang="en-US" sz="1400" dirty="0" err="1">
                <a:latin typeface="Helvetica"/>
                <a:cs typeface="Helvetica"/>
              </a:rPr>
              <a:t>koj</a:t>
            </a:r>
            <a:r>
              <a:rPr lang="en-US" sz="1400" dirty="0">
                <a:latin typeface="Helvetica"/>
                <a:cs typeface="Helvetica"/>
              </a:rPr>
              <a:t> </a:t>
            </a:r>
            <a:r>
              <a:rPr lang="en-US" sz="1400" dirty="0" err="1">
                <a:latin typeface="Helvetica"/>
                <a:cs typeface="Helvetica"/>
              </a:rPr>
              <a:t>khaws</a:t>
            </a:r>
            <a:r>
              <a:rPr lang="en-US" sz="1400" dirty="0">
                <a:latin typeface="Helvetica"/>
                <a:cs typeface="Helvetica"/>
              </a:rPr>
              <a:t> </a:t>
            </a:r>
            <a:r>
              <a:rPr lang="en-US" sz="1400" dirty="0" err="1">
                <a:latin typeface="Helvetica"/>
                <a:cs typeface="Helvetica"/>
              </a:rPr>
              <a:t>cia.</a:t>
            </a:r>
            <a:endParaRPr lang="en-US" sz="1400" dirty="0">
              <a:latin typeface="Helvetica"/>
              <a:cs typeface="Helvetic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a:t>
            </a:fld>
            <a:endParaRPr lang="en-US"/>
          </a:p>
        </p:txBody>
      </p:sp>
    </p:spTree>
    <p:extLst>
      <p:ext uri="{BB962C8B-B14F-4D97-AF65-F5344CB8AC3E}">
        <p14:creationId xmlns:p14="http://schemas.microsoft.com/office/powerpoint/2010/main" val="68552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slide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muab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pom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Ncee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yuav tsum lo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Distribution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ntsoov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hloov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Ncees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online hauv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Services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website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10</a:t>
            </a:fld>
            <a:endParaRPr lang="en-US"/>
          </a:p>
        </p:txBody>
      </p:sp>
    </p:spTree>
    <p:extLst>
      <p:ext uri="{BB962C8B-B14F-4D97-AF65-F5344CB8AC3E}">
        <p14:creationId xmlns:p14="http://schemas.microsoft.com/office/powerpoint/2010/main" val="65919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Xyuas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zoo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hau</a:t>
            </a:r>
            <a:r>
              <a:rPr lang="en-US" sz="1200" dirty="0">
                <a:solidFill>
                  <a:srgbClr val="000000"/>
                </a:solidFill>
                <a:effectLst/>
                <a:latin typeface="+mn-lt"/>
                <a:ea typeface="Aptos" panose="020B0004020202020204" pitchFamily="34" charset="0"/>
                <a:cs typeface="Microsoft Himalaya" panose="01010100010101010101" pitchFamily="2" charset="0"/>
              </a:rPr>
              <a:t> yuav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cov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thiaj</a:t>
            </a:r>
            <a:r>
              <a:rPr lang="en-US" sz="1200" dirty="0">
                <a:solidFill>
                  <a:srgbClr val="000000"/>
                </a:solidFill>
                <a:effectLst/>
                <a:latin typeface="+mn-lt"/>
                <a:ea typeface="Aptos" panose="020B0004020202020204" pitchFamily="34" charset="0"/>
                <a:cs typeface="Microsoft Himalaya" panose="01010100010101010101" pitchFamily="2" charset="0"/>
              </a:rPr>
              <a:t> tau </a:t>
            </a:r>
            <a:r>
              <a:rPr lang="en-US" sz="1200" dirty="0" err="1">
                <a:solidFill>
                  <a:srgbClr val="000000"/>
                </a:solidFill>
                <a:effectLst/>
                <a:latin typeface="+mn-lt"/>
                <a:ea typeface="Aptos" panose="020B0004020202020204" pitchFamily="34" charset="0"/>
                <a:cs typeface="Microsoft Himalaya" panose="01010100010101010101" pitchFamily="2" charset="0"/>
              </a:rPr>
              <a:t>txais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tsoom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lawv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hloov</a:t>
            </a:r>
            <a:r>
              <a:rPr lang="en-US" sz="1200" dirty="0">
                <a:solidFill>
                  <a:srgbClr val="000000"/>
                </a:solidFill>
                <a:effectLst/>
                <a:latin typeface="+mn-lt"/>
                <a:ea typeface="Aptos" panose="020B0004020202020204" pitchFamily="34" charset="0"/>
                <a:cs typeface="Microsoft Himalaya" panose="01010100010101010101" pitchFamily="2" charset="0"/>
              </a:rPr>
              <a:t> pauv </a:t>
            </a:r>
            <a:r>
              <a:rPr lang="en-US" sz="1200" dirty="0" err="1">
                <a:solidFill>
                  <a:srgbClr val="000000"/>
                </a:solidFill>
                <a:effectLst/>
                <a:latin typeface="+mn-lt"/>
                <a:ea typeface="Aptos" panose="020B0004020202020204" pitchFamily="34" charset="0"/>
                <a:cs typeface="Microsoft Himalaya" panose="01010100010101010101" pitchFamily="2" charset="0"/>
              </a:rPr>
              <a:t>xws</a:t>
            </a:r>
            <a:r>
              <a:rPr lang="en-US" sz="1200" dirty="0">
                <a:solidFill>
                  <a:srgbClr val="000000"/>
                </a:solidFill>
                <a:effectLst/>
                <a:latin typeface="+mn-lt"/>
                <a:ea typeface="Aptos" panose="020B0004020202020204" pitchFamily="34" charset="0"/>
                <a:cs typeface="Microsoft Himalaya" panose="01010100010101010101" pitchFamily="2" charset="0"/>
              </a:rPr>
              <a:t> li cov hnub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caij</a:t>
            </a:r>
            <a:r>
              <a:rPr lang="en-US" sz="1200" dirty="0">
                <a:solidFill>
                  <a:srgbClr val="000000"/>
                </a:solidFill>
                <a:effectLst/>
                <a:latin typeface="+mn-lt"/>
                <a:ea typeface="Aptos" panose="020B0004020202020204" pitchFamily="34" charset="0"/>
                <a:cs typeface="Microsoft Himalaya" panose="01010100010101010101" pitchFamily="2" charset="0"/>
              </a:rPr>
              <a:t> pauv muab khoom.</a:t>
            </a:r>
            <a:endParaRPr lang="en-US" sz="1200" dirty="0">
              <a:effectLst/>
              <a:latin typeface="+mn-lt"/>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11</a:t>
            </a:fld>
            <a:endParaRPr lang="en-US"/>
          </a:p>
        </p:txBody>
      </p:sp>
    </p:spTree>
    <p:extLst>
      <p:ext uri="{BB962C8B-B14F-4D97-AF65-F5344CB8AC3E}">
        <p14:creationId xmlns:p14="http://schemas.microsoft.com/office/powerpoint/2010/main" val="75673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Sob lus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pub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ntxaug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zog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eb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Nws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tseem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ceeb</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ntawv</a:t>
            </a:r>
            <a:r>
              <a:rPr lang="en-US" sz="1200" dirty="0">
                <a:solidFill>
                  <a:srgbClr val="000000"/>
                </a:solidFill>
                <a:effectLst/>
                <a:latin typeface="+mn-lt"/>
                <a:ea typeface="Aptos" panose="020B0004020202020204" pitchFamily="34" charset="0"/>
                <a:cs typeface="Microsoft Himalaya" panose="01010100010101010101" pitchFamily="2" charset="0"/>
              </a:rPr>
              <a:t> lo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no yuav tsum nyob rau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qhua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pom. Ua tau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no </a:t>
            </a:r>
            <a:r>
              <a:rPr lang="en-US" sz="1200" dirty="0" err="1">
                <a:solidFill>
                  <a:srgbClr val="000000"/>
                </a:solidFill>
                <a:effectLst/>
                <a:latin typeface="+mn-lt"/>
                <a:ea typeface="Aptos" panose="020B0004020202020204" pitchFamily="34" charset="0"/>
                <a:cs typeface="Microsoft Himalaya" panose="01010100010101010101" pitchFamily="2" charset="0"/>
              </a:rPr>
              <a:t>yog</a:t>
            </a:r>
            <a:r>
              <a:rPr lang="en-US" sz="1200" dirty="0">
                <a:solidFill>
                  <a:srgbClr val="000000"/>
                </a:solidFill>
                <a:effectLst/>
                <a:latin typeface="+mn-lt"/>
                <a:ea typeface="Aptos" panose="020B0004020202020204" pitchFamily="34" charset="0"/>
                <a:cs typeface="Microsoft Himalaya" panose="01010100010101010101" pitchFamily="2" charset="0"/>
              </a:rPr>
              <a:t> muab daim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Muab Kev </a:t>
            </a:r>
            <a:r>
              <a:rPr lang="en-US" sz="1200" dirty="0" err="1">
                <a:solidFill>
                  <a:srgbClr val="000000"/>
                </a:solidFill>
                <a:effectLst/>
                <a:latin typeface="+mn-lt"/>
                <a:ea typeface="Aptos" panose="020B0004020202020204" pitchFamily="34" charset="0"/>
                <a:cs typeface="Microsoft Himalaya" panose="01010100010101010101" pitchFamily="2" charset="0"/>
              </a:rPr>
              <a:t>Ncaj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Ncees</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Txhua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Leej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poster</a:t>
            </a:r>
            <a:r>
              <a:rPr lang="en-US" sz="1200" dirty="0">
                <a:solidFill>
                  <a:srgbClr val="000000"/>
                </a:solidFill>
                <a:effectLst/>
                <a:latin typeface="+mn-lt"/>
                <a:ea typeface="Aptos" panose="020B0004020202020204" pitchFamily="34" charset="0"/>
                <a:cs typeface="Microsoft Himalaya" panose="01010100010101010101" pitchFamily="2" charset="0"/>
              </a:rPr>
              <a:t> lo rau </a:t>
            </a:r>
            <a:r>
              <a:rPr lang="en-US" sz="1200" dirty="0" err="1">
                <a:solidFill>
                  <a:srgbClr val="000000"/>
                </a:solidFill>
                <a:effectLst/>
                <a:latin typeface="+mn-lt"/>
                <a:ea typeface="Aptos" panose="020B0004020202020204" pitchFamily="34" charset="0"/>
                <a:cs typeface="Microsoft Himalaya" panose="01010100010101010101" pitchFamily="2" charset="0"/>
              </a:rPr>
              <a:t>ntawd</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n-US" sz="1200" dirty="0">
              <a:effectLst/>
              <a:latin typeface="+mn-lt"/>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12</a:t>
            </a:fld>
            <a:endParaRPr lang="en-US"/>
          </a:p>
        </p:txBody>
      </p:sp>
    </p:spTree>
    <p:extLst>
      <p:ext uri="{BB962C8B-B14F-4D97-AF65-F5344CB8AC3E}">
        <p14:creationId xmlns:p14="http://schemas.microsoft.com/office/powerpoint/2010/main" val="236685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Cia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sij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hawm</a:t>
            </a:r>
            <a:r>
              <a:rPr lang="en-US" sz="1800" dirty="0">
                <a:effectLst/>
                <a:latin typeface="Aptos" panose="020B0004020202020204" pitchFamily="34" charset="0"/>
                <a:ea typeface="Aptos" panose="020B0004020202020204" pitchFamily="34" charset="0"/>
                <a:cs typeface="Microsoft Himalaya" panose="01010100010101010101" pitchFamily="2" charset="0"/>
              </a:rPr>
              <a:t> me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ntsis</a:t>
            </a:r>
            <a:r>
              <a:rPr lang="en-US" sz="1800" dirty="0">
                <a:effectLst/>
                <a:latin typeface="Aptos" panose="020B0004020202020204" pitchFamily="34" charset="0"/>
                <a:ea typeface="Aptos" panose="020B0004020202020204" pitchFamily="34" charset="0"/>
                <a:cs typeface="Microsoft Himalaya" panose="01010100010101010101" pitchFamily="2" charset="0"/>
              </a:rPr>
              <a:t> dua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effectLst/>
                <a:latin typeface="Aptos" panose="020B0004020202020204" pitchFamily="34" charset="0"/>
                <a:ea typeface="Aptos" panose="020B0004020202020204" pitchFamily="34" charset="0"/>
                <a:cs typeface="Microsoft Himalaya" panose="01010100010101010101" pitchFamily="2" charset="0"/>
              </a:rPr>
              <a:t> nyob hauv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ntawv</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endParaRPr lang="en-US"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13</a:t>
            </a:fld>
            <a:endParaRPr lang="en-US"/>
          </a:p>
        </p:txBody>
      </p:sp>
    </p:spTree>
    <p:extLst>
      <p:ext uri="{BB962C8B-B14F-4D97-AF65-F5344CB8AC3E}">
        <p14:creationId xmlns:p14="http://schemas.microsoft.com/office/powerpoint/2010/main" val="43678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Nyob rau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slide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Ncee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 lo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qhia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lo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dhau</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 los lo rau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chav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nkag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Lo lus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nqe</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lus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nug</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tseeb</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lo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hauv chav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tab sis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lo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num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dawb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14</a:t>
            </a:fld>
            <a:endParaRPr lang="en-US"/>
          </a:p>
        </p:txBody>
      </p:sp>
    </p:spTree>
    <p:extLst>
      <p:ext uri="{BB962C8B-B14F-4D97-AF65-F5344CB8AC3E}">
        <p14:creationId xmlns:p14="http://schemas.microsoft.com/office/powerpoint/2010/main" val="116675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khoom noj,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ntsoov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Title VI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Civil Rights Act</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p>
          <a:p>
            <a:pPr marL="0" marR="0">
              <a:lnSpc>
                <a:spcPct val="115000"/>
              </a:lnSpc>
              <a:spcAft>
                <a:spcPts val="1000"/>
              </a:spcAft>
            </a:pPr>
            <a:endPar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 pub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tug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twg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Meskas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xim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nqaij</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yug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raug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nrog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txiav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pub muab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los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raug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ntxub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ntxaug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tej</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yam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tau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nyiaj</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txiag</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b="1" i="1"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b="1"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a:t>
            </a:r>
            <a:endParaRPr lang="en-US" sz="1800" b="1" i="1"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nyiaj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nkag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lus Askiv zoo.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Nws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txhais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txhais</a:t>
            </a:r>
            <a:r>
              <a:rPr lang="en-US" sz="1800" dirty="0">
                <a:effectLst/>
                <a:latin typeface="Aptos" panose="020B0004020202020204" pitchFamily="34" charset="0"/>
                <a:ea typeface="Aptos" panose="020B0004020202020204" pitchFamily="34" charset="0"/>
                <a:cs typeface="Microsoft Himalaya" panose="01010100010101010101" pitchFamily="2" charset="0"/>
              </a:rPr>
              <a:t> lus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nrog</a:t>
            </a:r>
            <a:r>
              <a:rPr lang="en-US" sz="1800" dirty="0">
                <a:effectLst/>
                <a:latin typeface="Aptos" panose="020B0004020202020204" pitchFamily="34" charset="0"/>
                <a:ea typeface="Aptos" panose="020B0004020202020204" pitchFamily="34" charset="0"/>
                <a:cs typeface="Microsoft Himalaya" panose="01010100010101010101" pitchFamily="2" charset="0"/>
              </a:rPr>
              <a:t> hauv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no.</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yuav tsum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lus uas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zoo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lus Askiv zoo them.</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15</a:t>
            </a:fld>
            <a:endParaRPr lang="en-US"/>
          </a:p>
        </p:txBody>
      </p:sp>
    </p:spTree>
    <p:extLst>
      <p:ext uri="{BB962C8B-B14F-4D97-AF65-F5344CB8AC3E}">
        <p14:creationId xmlns:p14="http://schemas.microsoft.com/office/powerpoint/2010/main" val="884868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a:lnSpc>
                <a:spcPct val="100000"/>
              </a:lnSpc>
            </a:pPr>
            <a:r>
              <a:rPr lang="en-US" sz="1200" dirty="0">
                <a:latin typeface="+mn-lt"/>
                <a:cs typeface="Helvetica"/>
              </a:rPr>
              <a:t>Cia </a:t>
            </a:r>
            <a:r>
              <a:rPr lang="en-US" sz="1200" dirty="0" err="1">
                <a:latin typeface="+mn-lt"/>
                <a:cs typeface="Helvetica"/>
              </a:rPr>
              <a:t>peb</a:t>
            </a:r>
            <a:r>
              <a:rPr lang="en-US" sz="1200" dirty="0">
                <a:latin typeface="+mn-lt"/>
                <a:cs typeface="Helvetica"/>
              </a:rPr>
              <a:t> </a:t>
            </a:r>
            <a:r>
              <a:rPr lang="en-US" sz="1200" dirty="0" err="1">
                <a:latin typeface="+mn-lt"/>
                <a:cs typeface="Helvetica"/>
              </a:rPr>
              <a:t>xyaum</a:t>
            </a:r>
            <a:r>
              <a:rPr lang="en-US" sz="1200" dirty="0">
                <a:latin typeface="+mn-lt"/>
                <a:cs typeface="Helvetica"/>
              </a:rPr>
              <a:t> </a:t>
            </a:r>
            <a:r>
              <a:rPr lang="en-US" sz="1200" dirty="0" err="1">
                <a:latin typeface="+mn-lt"/>
                <a:cs typeface="Helvetica"/>
              </a:rPr>
              <a:t>siv</a:t>
            </a:r>
            <a:r>
              <a:rPr lang="en-US" sz="1200" dirty="0">
                <a:latin typeface="+mn-lt"/>
                <a:cs typeface="Helvetica"/>
              </a:rPr>
              <a:t> </a:t>
            </a:r>
            <a:r>
              <a:rPr lang="en-US" sz="1200" dirty="0" err="1">
                <a:latin typeface="+mn-lt"/>
                <a:cs typeface="Helvetica"/>
              </a:rPr>
              <a:t>ib</a:t>
            </a:r>
            <a:r>
              <a:rPr lang="en-US" sz="1200" dirty="0">
                <a:latin typeface="+mn-lt"/>
                <a:cs typeface="Helvetica"/>
              </a:rPr>
              <a:t> cov </a:t>
            </a:r>
            <a:r>
              <a:rPr lang="en-US" sz="1200" dirty="0" err="1">
                <a:latin typeface="+mn-lt"/>
                <a:cs typeface="Helvetica"/>
              </a:rPr>
              <a:t>kev</a:t>
            </a:r>
            <a:r>
              <a:rPr lang="en-US" sz="1200" dirty="0">
                <a:latin typeface="+mn-lt"/>
                <a:cs typeface="Helvetica"/>
              </a:rPr>
              <a:t> </a:t>
            </a:r>
            <a:r>
              <a:rPr lang="en-US" sz="1200" dirty="0" err="1">
                <a:latin typeface="+mn-lt"/>
                <a:cs typeface="Helvetica"/>
              </a:rPr>
              <a:t>pab</a:t>
            </a:r>
            <a:r>
              <a:rPr lang="en-US" sz="1200" dirty="0">
                <a:latin typeface="+mn-lt"/>
                <a:cs typeface="Helvetica"/>
              </a:rPr>
              <a:t> cov </a:t>
            </a:r>
            <a:r>
              <a:rPr lang="en-US" sz="1200" dirty="0" err="1">
                <a:latin typeface="+mn-lt"/>
                <a:cs typeface="Helvetica"/>
              </a:rPr>
              <a:t>qhua</a:t>
            </a:r>
            <a:r>
              <a:rPr lang="en-US" sz="1200" dirty="0">
                <a:latin typeface="+mn-lt"/>
                <a:cs typeface="Helvetica"/>
              </a:rPr>
              <a:t> </a:t>
            </a:r>
            <a:r>
              <a:rPr lang="en-US" sz="1200" dirty="0" err="1">
                <a:latin typeface="+mn-lt"/>
                <a:cs typeface="Helvetica"/>
              </a:rPr>
              <a:t>tsis</a:t>
            </a:r>
            <a:r>
              <a:rPr lang="en-US" sz="1200" dirty="0">
                <a:latin typeface="+mn-lt"/>
                <a:cs typeface="Helvetica"/>
              </a:rPr>
              <a:t> </a:t>
            </a:r>
            <a:r>
              <a:rPr lang="en-US" sz="1200" dirty="0" err="1">
                <a:latin typeface="+mn-lt"/>
                <a:cs typeface="Helvetica"/>
              </a:rPr>
              <a:t>paub</a:t>
            </a:r>
            <a:r>
              <a:rPr lang="en-US" sz="1200" dirty="0">
                <a:latin typeface="+mn-lt"/>
                <a:cs typeface="Helvetica"/>
              </a:rPr>
              <a:t> lus Askiv zoo.</a:t>
            </a:r>
          </a:p>
          <a:p>
            <a:pPr marL="25400">
              <a:lnSpc>
                <a:spcPct val="100000"/>
              </a:lnSpc>
            </a:pPr>
            <a:endParaRPr lang="en-US" sz="1200" dirty="0">
              <a:latin typeface="+mn-lt"/>
              <a:cs typeface="Helvetica"/>
            </a:endParaRPr>
          </a:p>
          <a:p>
            <a:pPr marL="25400">
              <a:lnSpc>
                <a:spcPct val="100000"/>
              </a:lnSpc>
            </a:pPr>
            <a:r>
              <a:rPr lang="en-US" sz="1200" dirty="0" err="1">
                <a:latin typeface="+mn-lt"/>
                <a:cs typeface="Helvetica"/>
              </a:rPr>
              <a:t>Thaum</a:t>
            </a:r>
            <a:r>
              <a:rPr lang="en-US" sz="1200" dirty="0">
                <a:latin typeface="+mn-lt"/>
                <a:cs typeface="Helvetica"/>
              </a:rPr>
              <a:t> </a:t>
            </a:r>
            <a:r>
              <a:rPr lang="en-US" sz="1200" dirty="0" err="1">
                <a:latin typeface="+mn-lt"/>
                <a:cs typeface="Helvetica"/>
              </a:rPr>
              <a:t>xaiv</a:t>
            </a:r>
            <a:r>
              <a:rPr lang="en-US" sz="1200" dirty="0">
                <a:latin typeface="+mn-lt"/>
                <a:cs typeface="Helvetica"/>
              </a:rPr>
              <a:t> </a:t>
            </a:r>
            <a:r>
              <a:rPr lang="en-US" sz="1200" dirty="0" err="1">
                <a:latin typeface="+mn-lt"/>
                <a:cs typeface="Helvetica"/>
              </a:rPr>
              <a:t>koj</a:t>
            </a:r>
            <a:r>
              <a:rPr lang="en-US" sz="1200" dirty="0">
                <a:latin typeface="+mn-lt"/>
                <a:cs typeface="Helvetica"/>
              </a:rPr>
              <a:t> </a:t>
            </a:r>
            <a:r>
              <a:rPr lang="en-US" sz="1200" dirty="0" err="1">
                <a:latin typeface="+mn-lt"/>
                <a:cs typeface="Helvetica"/>
              </a:rPr>
              <a:t>qhov</a:t>
            </a:r>
            <a:r>
              <a:rPr lang="en-US" sz="1200" dirty="0">
                <a:latin typeface="+mn-lt"/>
                <a:cs typeface="Helvetica"/>
              </a:rPr>
              <a:t> </a:t>
            </a:r>
            <a:r>
              <a:rPr lang="en-US" sz="1200" dirty="0" err="1">
                <a:latin typeface="+mn-lt"/>
                <a:cs typeface="Helvetica"/>
              </a:rPr>
              <a:t>kev</a:t>
            </a:r>
            <a:r>
              <a:rPr lang="en-US" sz="1200" dirty="0">
                <a:latin typeface="+mn-lt"/>
                <a:cs typeface="Helvetica"/>
              </a:rPr>
              <a:t> </a:t>
            </a:r>
            <a:r>
              <a:rPr lang="en-US" sz="1200" dirty="0" err="1">
                <a:latin typeface="+mn-lt"/>
                <a:cs typeface="Helvetica"/>
              </a:rPr>
              <a:t>pab</a:t>
            </a:r>
            <a:r>
              <a:rPr lang="en-US" sz="1200" dirty="0">
                <a:latin typeface="+mn-lt"/>
                <a:cs typeface="Helvetica"/>
              </a:rPr>
              <a:t> </a:t>
            </a:r>
            <a:r>
              <a:rPr lang="en-US" sz="1200" dirty="0" err="1">
                <a:latin typeface="+mn-lt"/>
                <a:cs typeface="Helvetica"/>
              </a:rPr>
              <a:t>kom</a:t>
            </a:r>
            <a:r>
              <a:rPr lang="en-US" sz="1200" dirty="0">
                <a:latin typeface="+mn-lt"/>
                <a:cs typeface="Helvetica"/>
              </a:rPr>
              <a:t> </a:t>
            </a:r>
            <a:r>
              <a:rPr lang="en-US" sz="1200" dirty="0" err="1">
                <a:latin typeface="+mn-lt"/>
                <a:cs typeface="Helvetica"/>
              </a:rPr>
              <a:t>tuaj</a:t>
            </a:r>
            <a:r>
              <a:rPr lang="en-US" sz="1200" dirty="0">
                <a:latin typeface="+mn-lt"/>
                <a:cs typeface="Helvetica"/>
              </a:rPr>
              <a:t> </a:t>
            </a:r>
            <a:r>
              <a:rPr lang="en-US" sz="1200" dirty="0" err="1">
                <a:latin typeface="+mn-lt"/>
                <a:cs typeface="Helvetica"/>
              </a:rPr>
              <a:t>koom</a:t>
            </a:r>
            <a:r>
              <a:rPr lang="en-US" sz="1200" dirty="0">
                <a:latin typeface="+mn-lt"/>
                <a:cs typeface="Helvetica"/>
              </a:rPr>
              <a:t> tau, </a:t>
            </a:r>
            <a:r>
              <a:rPr lang="en-US" sz="1200" dirty="0" err="1">
                <a:latin typeface="+mn-lt"/>
                <a:cs typeface="Helvetica"/>
              </a:rPr>
              <a:t>koj</a:t>
            </a:r>
            <a:r>
              <a:rPr lang="en-US" sz="1200" dirty="0">
                <a:latin typeface="+mn-lt"/>
                <a:cs typeface="Helvetica"/>
              </a:rPr>
              <a:t> yuav tsum </a:t>
            </a:r>
            <a:r>
              <a:rPr lang="en-US" sz="1200" dirty="0" err="1">
                <a:latin typeface="+mn-lt"/>
                <a:cs typeface="Helvetica"/>
              </a:rPr>
              <a:t>xyuas</a:t>
            </a:r>
            <a:r>
              <a:rPr lang="en-US" sz="1200" dirty="0">
                <a:latin typeface="+mn-lt"/>
                <a:cs typeface="Helvetica"/>
              </a:rPr>
              <a:t> </a:t>
            </a:r>
            <a:r>
              <a:rPr lang="en-US" sz="1200" dirty="0" err="1">
                <a:latin typeface="+mn-lt"/>
                <a:cs typeface="Helvetica"/>
              </a:rPr>
              <a:t>seb</a:t>
            </a:r>
            <a:r>
              <a:rPr lang="en-US" sz="1200" dirty="0">
                <a:latin typeface="+mn-lt"/>
                <a:cs typeface="Helvetica"/>
              </a:rPr>
              <a:t> </a:t>
            </a:r>
            <a:r>
              <a:rPr lang="en-US" sz="1200" dirty="0" err="1">
                <a:latin typeface="+mn-lt"/>
                <a:cs typeface="Helvetica"/>
              </a:rPr>
              <a:t>muaj</a:t>
            </a:r>
            <a:r>
              <a:rPr lang="en-US" sz="1200" dirty="0">
                <a:latin typeface="+mn-lt"/>
                <a:cs typeface="Helvetica"/>
              </a:rPr>
              <a:t> </a:t>
            </a:r>
            <a:r>
              <a:rPr lang="en-US" sz="1200" dirty="0" err="1">
                <a:latin typeface="+mn-lt"/>
                <a:cs typeface="Helvetica"/>
              </a:rPr>
              <a:t>puas</a:t>
            </a:r>
            <a:r>
              <a:rPr lang="en-US" sz="1200" dirty="0">
                <a:latin typeface="+mn-lt"/>
                <a:cs typeface="Helvetica"/>
              </a:rPr>
              <a:t> </a:t>
            </a:r>
            <a:r>
              <a:rPr lang="en-US" sz="1200" dirty="0" err="1">
                <a:latin typeface="+mn-lt"/>
                <a:cs typeface="Helvetica"/>
              </a:rPr>
              <a:t>tsawg</a:t>
            </a:r>
            <a:r>
              <a:rPr lang="en-US" sz="1200" dirty="0">
                <a:latin typeface="+mn-lt"/>
                <a:cs typeface="Helvetica"/>
              </a:rPr>
              <a:t> </a:t>
            </a:r>
            <a:r>
              <a:rPr lang="en-US" sz="1200" dirty="0" err="1">
                <a:latin typeface="+mn-lt"/>
                <a:cs typeface="Helvetica"/>
              </a:rPr>
              <a:t>tus</a:t>
            </a:r>
            <a:r>
              <a:rPr lang="en-US" sz="1200" dirty="0">
                <a:latin typeface="+mn-lt"/>
                <a:cs typeface="Helvetica"/>
              </a:rPr>
              <a:t> </a:t>
            </a:r>
            <a:r>
              <a:rPr lang="en-US" sz="1200" dirty="0" err="1">
                <a:latin typeface="+mn-lt"/>
                <a:cs typeface="Helvetica"/>
              </a:rPr>
              <a:t>neeg</a:t>
            </a:r>
            <a:r>
              <a:rPr lang="en-US" sz="1200" dirty="0">
                <a:latin typeface="+mn-lt"/>
                <a:cs typeface="Helvetica"/>
              </a:rPr>
              <a:t> </a:t>
            </a:r>
            <a:r>
              <a:rPr lang="en-US" sz="1200" dirty="0" err="1">
                <a:latin typeface="+mn-lt"/>
                <a:cs typeface="Helvetica"/>
              </a:rPr>
              <a:t>tsis</a:t>
            </a:r>
            <a:r>
              <a:rPr lang="en-US" sz="1200" dirty="0">
                <a:latin typeface="+mn-lt"/>
                <a:cs typeface="Helvetica"/>
              </a:rPr>
              <a:t> </a:t>
            </a:r>
            <a:r>
              <a:rPr lang="en-US" sz="1200" dirty="0" err="1">
                <a:latin typeface="+mn-lt"/>
                <a:cs typeface="Helvetica"/>
              </a:rPr>
              <a:t>paub</a:t>
            </a:r>
            <a:r>
              <a:rPr lang="en-US" sz="1200" dirty="0">
                <a:latin typeface="+mn-lt"/>
                <a:cs typeface="Helvetica"/>
              </a:rPr>
              <a:t> lus Askiv zoo tau </a:t>
            </a:r>
            <a:r>
              <a:rPr lang="en-US" sz="1200" dirty="0" err="1">
                <a:latin typeface="+mn-lt"/>
                <a:cs typeface="Helvetica"/>
              </a:rPr>
              <a:t>txais</a:t>
            </a:r>
            <a:r>
              <a:rPr lang="en-US" sz="1200" dirty="0">
                <a:latin typeface="+mn-lt"/>
                <a:cs typeface="Helvetica"/>
              </a:rPr>
              <a:t> </a:t>
            </a:r>
            <a:r>
              <a:rPr lang="en-US" sz="1200" dirty="0" err="1">
                <a:latin typeface="+mn-lt"/>
                <a:cs typeface="Helvetica"/>
              </a:rPr>
              <a:t>kev</a:t>
            </a:r>
            <a:r>
              <a:rPr lang="en-US" sz="1200" dirty="0">
                <a:latin typeface="+mn-lt"/>
                <a:cs typeface="Helvetica"/>
              </a:rPr>
              <a:t> </a:t>
            </a:r>
            <a:r>
              <a:rPr lang="en-US" sz="1200" dirty="0" err="1">
                <a:latin typeface="+mn-lt"/>
                <a:cs typeface="Helvetica"/>
              </a:rPr>
              <a:t>pab</a:t>
            </a:r>
            <a:r>
              <a:rPr lang="en-US" sz="1200" dirty="0">
                <a:latin typeface="+mn-lt"/>
                <a:cs typeface="Helvetica"/>
              </a:rPr>
              <a:t> </a:t>
            </a:r>
            <a:r>
              <a:rPr lang="en-US" sz="1200" dirty="0" err="1">
                <a:latin typeface="+mn-lt"/>
                <a:cs typeface="Helvetica"/>
              </a:rPr>
              <a:t>ntawm</a:t>
            </a:r>
            <a:r>
              <a:rPr lang="en-US" sz="1200" dirty="0">
                <a:latin typeface="+mn-lt"/>
                <a:cs typeface="Helvetica"/>
              </a:rPr>
              <a:t> </a:t>
            </a:r>
            <a:r>
              <a:rPr lang="en-US" sz="1200" dirty="0" err="1">
                <a:latin typeface="+mn-lt"/>
                <a:cs typeface="Helvetica"/>
              </a:rPr>
              <a:t>koj</a:t>
            </a:r>
            <a:r>
              <a:rPr lang="en-US" sz="1200" dirty="0">
                <a:latin typeface="+mn-lt"/>
                <a:cs typeface="Helvetica"/>
              </a:rPr>
              <a:t> </a:t>
            </a:r>
            <a:r>
              <a:rPr lang="en-US" sz="1200" dirty="0" err="1">
                <a:latin typeface="+mn-lt"/>
                <a:cs typeface="Helvetica"/>
              </a:rPr>
              <a:t>qhov</a:t>
            </a:r>
            <a:r>
              <a:rPr lang="en-US" sz="1200" dirty="0">
                <a:latin typeface="+mn-lt"/>
                <a:cs typeface="Helvetica"/>
              </a:rPr>
              <a:t> chaw </a:t>
            </a:r>
            <a:r>
              <a:rPr lang="en-US" sz="1200" dirty="0" err="1">
                <a:latin typeface="+mn-lt"/>
                <a:cs typeface="Helvetica"/>
              </a:rPr>
              <a:t>pab</a:t>
            </a:r>
            <a:r>
              <a:rPr lang="en-US" sz="1200" dirty="0">
                <a:latin typeface="+mn-lt"/>
                <a:cs typeface="Helvetica"/>
              </a:rPr>
              <a:t> </a:t>
            </a:r>
            <a:r>
              <a:rPr lang="en-US" sz="1200" dirty="0" err="1">
                <a:latin typeface="+mn-lt"/>
                <a:cs typeface="Helvetica"/>
              </a:rPr>
              <a:t>thiab</a:t>
            </a:r>
            <a:r>
              <a:rPr lang="en-US" sz="1200" dirty="0">
                <a:latin typeface="+mn-lt"/>
                <a:cs typeface="Helvetica"/>
              </a:rPr>
              <a:t> </a:t>
            </a:r>
            <a:r>
              <a:rPr lang="en-US" sz="1200" dirty="0" err="1">
                <a:latin typeface="+mn-lt"/>
                <a:cs typeface="Helvetica"/>
              </a:rPr>
              <a:t>seb</a:t>
            </a:r>
            <a:r>
              <a:rPr lang="en-US" sz="1200" dirty="0">
                <a:latin typeface="+mn-lt"/>
                <a:cs typeface="Helvetica"/>
              </a:rPr>
              <a:t> cov </a:t>
            </a:r>
            <a:r>
              <a:rPr lang="en-US" sz="1200" dirty="0" err="1">
                <a:latin typeface="+mn-lt"/>
                <a:cs typeface="Helvetica"/>
              </a:rPr>
              <a:t>neeg</a:t>
            </a:r>
            <a:r>
              <a:rPr lang="en-US" sz="1200" dirty="0">
                <a:latin typeface="+mn-lt"/>
                <a:cs typeface="Helvetica"/>
              </a:rPr>
              <a:t> no </a:t>
            </a:r>
            <a:r>
              <a:rPr lang="en-US" sz="1200" dirty="0" err="1">
                <a:latin typeface="+mn-lt"/>
                <a:cs typeface="Helvetica"/>
              </a:rPr>
              <a:t>tuaj</a:t>
            </a:r>
            <a:r>
              <a:rPr lang="en-US" sz="1200" dirty="0">
                <a:latin typeface="+mn-lt"/>
                <a:cs typeface="Helvetica"/>
              </a:rPr>
              <a:t> </a:t>
            </a:r>
            <a:r>
              <a:rPr lang="en-US" sz="1200" dirty="0" err="1">
                <a:latin typeface="+mn-lt"/>
                <a:cs typeface="Helvetica"/>
              </a:rPr>
              <a:t>thov</a:t>
            </a:r>
            <a:r>
              <a:rPr lang="en-US" sz="1200" dirty="0">
                <a:latin typeface="+mn-lt"/>
                <a:cs typeface="Helvetica"/>
              </a:rPr>
              <a:t> </a:t>
            </a:r>
            <a:r>
              <a:rPr lang="en-US" sz="1200" dirty="0" err="1">
                <a:latin typeface="+mn-lt"/>
                <a:cs typeface="Helvetica"/>
              </a:rPr>
              <a:t>kev</a:t>
            </a:r>
            <a:r>
              <a:rPr lang="en-US" sz="1200" dirty="0">
                <a:latin typeface="+mn-lt"/>
                <a:cs typeface="Helvetica"/>
              </a:rPr>
              <a:t> </a:t>
            </a:r>
            <a:r>
              <a:rPr lang="en-US" sz="1200" dirty="0" err="1">
                <a:latin typeface="+mn-lt"/>
                <a:cs typeface="Helvetica"/>
              </a:rPr>
              <a:t>pab</a:t>
            </a:r>
            <a:r>
              <a:rPr lang="en-US" sz="1200" dirty="0">
                <a:latin typeface="+mn-lt"/>
                <a:cs typeface="Helvetica"/>
              </a:rPr>
              <a:t> </a:t>
            </a:r>
            <a:r>
              <a:rPr lang="en-US" sz="1200" dirty="0" err="1">
                <a:latin typeface="+mn-lt"/>
                <a:cs typeface="Helvetica"/>
              </a:rPr>
              <a:t>heev</a:t>
            </a:r>
            <a:r>
              <a:rPr lang="en-US" sz="1200" dirty="0">
                <a:latin typeface="+mn-lt"/>
                <a:cs typeface="Helvetica"/>
              </a:rPr>
              <a:t> </a:t>
            </a:r>
            <a:r>
              <a:rPr lang="en-US" sz="1200" dirty="0" err="1">
                <a:latin typeface="+mn-lt"/>
                <a:cs typeface="Helvetica"/>
              </a:rPr>
              <a:t>npaum</a:t>
            </a:r>
            <a:r>
              <a:rPr lang="en-US" sz="1200" dirty="0">
                <a:latin typeface="+mn-lt"/>
                <a:cs typeface="Helvetica"/>
              </a:rPr>
              <a:t> li </a:t>
            </a:r>
            <a:r>
              <a:rPr lang="en-US" sz="1200" dirty="0" err="1">
                <a:latin typeface="+mn-lt"/>
                <a:cs typeface="Helvetica"/>
              </a:rPr>
              <a:t>cas</a:t>
            </a:r>
            <a:r>
              <a:rPr lang="en-US" sz="1200" dirty="0">
                <a:latin typeface="+mn-lt"/>
                <a:cs typeface="Helvetica"/>
              </a:rPr>
              <a:t>.</a:t>
            </a:r>
          </a:p>
          <a:p>
            <a:pPr marL="25400">
              <a:lnSpc>
                <a:spcPct val="100000"/>
              </a:lnSpc>
            </a:pPr>
            <a:endParaRPr lang="en-US" sz="1200" dirty="0">
              <a:latin typeface="+mn-lt"/>
              <a:cs typeface="Helvetica"/>
            </a:endParaRPr>
          </a:p>
          <a:p>
            <a:pPr marL="25400">
              <a:lnSpc>
                <a:spcPct val="100000"/>
              </a:lnSpc>
            </a:pPr>
            <a:r>
              <a:rPr lang="en-US" sz="1200" dirty="0" err="1">
                <a:latin typeface="+mn-lt"/>
                <a:cs typeface="Helvetica"/>
              </a:rPr>
              <a:t>Nco</a:t>
            </a:r>
            <a:r>
              <a:rPr lang="en-US" sz="1200" dirty="0">
                <a:latin typeface="+mn-lt"/>
                <a:cs typeface="Helvetica"/>
              </a:rPr>
              <a:t> </a:t>
            </a:r>
            <a:r>
              <a:rPr lang="en-US" sz="1200" dirty="0" err="1">
                <a:latin typeface="+mn-lt"/>
                <a:cs typeface="Helvetica"/>
              </a:rPr>
              <a:t>ntsoov</a:t>
            </a:r>
            <a:r>
              <a:rPr lang="en-US" sz="1200" dirty="0">
                <a:latin typeface="+mn-lt"/>
                <a:cs typeface="Helvetica"/>
              </a:rPr>
              <a:t> </a:t>
            </a:r>
            <a:r>
              <a:rPr lang="en-US" sz="1200" dirty="0" err="1">
                <a:latin typeface="+mn-lt"/>
                <a:cs typeface="Helvetica"/>
              </a:rPr>
              <a:t>tias</a:t>
            </a:r>
            <a:r>
              <a:rPr lang="en-US" sz="1200" dirty="0">
                <a:latin typeface="+mn-lt"/>
                <a:cs typeface="Helvetica"/>
              </a:rPr>
              <a:t> </a:t>
            </a:r>
            <a:r>
              <a:rPr lang="en-US" sz="1200" dirty="0" err="1">
                <a:latin typeface="+mn-lt"/>
                <a:cs typeface="Helvetica"/>
              </a:rPr>
              <a:t>koj</a:t>
            </a:r>
            <a:r>
              <a:rPr lang="en-US" sz="1200" dirty="0">
                <a:latin typeface="+mn-lt"/>
                <a:cs typeface="Helvetica"/>
              </a:rPr>
              <a:t> </a:t>
            </a:r>
            <a:r>
              <a:rPr lang="en-US" sz="1200" dirty="0" err="1">
                <a:latin typeface="+mn-lt"/>
                <a:cs typeface="Helvetica"/>
              </a:rPr>
              <a:t>muaj</a:t>
            </a:r>
            <a:r>
              <a:rPr lang="en-US" sz="1200" dirty="0">
                <a:latin typeface="+mn-lt"/>
                <a:cs typeface="Helvetica"/>
              </a:rPr>
              <a:t> </a:t>
            </a:r>
            <a:r>
              <a:rPr lang="en-US" sz="1200" dirty="0" err="1">
                <a:latin typeface="+mn-lt"/>
                <a:cs typeface="Helvetica"/>
              </a:rPr>
              <a:t>kev</a:t>
            </a:r>
            <a:r>
              <a:rPr lang="en-US" sz="1200" dirty="0">
                <a:latin typeface="+mn-lt"/>
                <a:cs typeface="Helvetica"/>
              </a:rPr>
              <a:t> </a:t>
            </a:r>
            <a:r>
              <a:rPr lang="en-US" sz="1200" dirty="0" err="1">
                <a:latin typeface="+mn-lt"/>
                <a:cs typeface="Helvetica"/>
              </a:rPr>
              <a:t>pab</a:t>
            </a:r>
            <a:r>
              <a:rPr lang="en-US" sz="1200" dirty="0">
                <a:latin typeface="+mn-lt"/>
                <a:cs typeface="Helvetica"/>
              </a:rPr>
              <a:t> </a:t>
            </a:r>
            <a:r>
              <a:rPr lang="en-US" sz="1200" dirty="0" err="1">
                <a:latin typeface="+mn-lt"/>
                <a:cs typeface="Helvetica"/>
              </a:rPr>
              <a:t>txhais</a:t>
            </a:r>
            <a:r>
              <a:rPr lang="en-US" sz="1200" dirty="0">
                <a:latin typeface="+mn-lt"/>
                <a:cs typeface="Helvetica"/>
              </a:rPr>
              <a:t> lus </a:t>
            </a:r>
            <a:r>
              <a:rPr lang="en-US" sz="1200" dirty="0" err="1">
                <a:latin typeface="+mn-lt"/>
                <a:cs typeface="Helvetica"/>
              </a:rPr>
              <a:t>pab</a:t>
            </a:r>
            <a:r>
              <a:rPr lang="en-US" sz="1200" dirty="0">
                <a:latin typeface="+mn-lt"/>
                <a:cs typeface="Helvetica"/>
              </a:rPr>
              <a:t> rau </a:t>
            </a:r>
            <a:r>
              <a:rPr lang="en-US" sz="1200" dirty="0" err="1">
                <a:latin typeface="+mn-lt"/>
                <a:cs typeface="Helvetica"/>
              </a:rPr>
              <a:t>koj</a:t>
            </a:r>
            <a:r>
              <a:rPr lang="en-US" sz="1200" dirty="0">
                <a:latin typeface="+mn-lt"/>
                <a:cs typeface="Helvetica"/>
              </a:rPr>
              <a:t> cov </a:t>
            </a:r>
            <a:r>
              <a:rPr lang="en-US" sz="1200" dirty="0" err="1">
                <a:latin typeface="+mn-lt"/>
                <a:cs typeface="Helvetica"/>
              </a:rPr>
              <a:t>qhua</a:t>
            </a:r>
            <a:r>
              <a:rPr lang="en-US" sz="1200" dirty="0">
                <a:latin typeface="+mn-lt"/>
                <a:cs typeface="Helvetica"/>
              </a:rPr>
              <a:t> hauv </a:t>
            </a:r>
            <a:r>
              <a:rPr lang="en-US" sz="1200" dirty="0" err="1">
                <a:latin typeface="+mn-lt"/>
                <a:cs typeface="Helvetica"/>
              </a:rPr>
              <a:t>zej</a:t>
            </a:r>
            <a:r>
              <a:rPr lang="en-US" sz="1200" dirty="0">
                <a:latin typeface="+mn-lt"/>
                <a:cs typeface="Helvetica"/>
              </a:rPr>
              <a:t> </a:t>
            </a:r>
            <a:r>
              <a:rPr lang="en-US" sz="1200" dirty="0" err="1">
                <a:latin typeface="+mn-lt"/>
                <a:cs typeface="Helvetica"/>
              </a:rPr>
              <a:t>zog</a:t>
            </a:r>
            <a:r>
              <a:rPr lang="en-US" sz="1200" dirty="0">
                <a:latin typeface="+mn-lt"/>
                <a:cs typeface="Helvetica"/>
              </a:rPr>
              <a:t>.</a:t>
            </a:r>
          </a:p>
          <a:p>
            <a:pPr marL="25400">
              <a:lnSpc>
                <a:spcPct val="100000"/>
              </a:lnSpc>
            </a:pPr>
            <a:endParaRPr lang="en-US" sz="1200" dirty="0">
              <a:latin typeface="+mn-lt"/>
              <a:cs typeface="Helvetica"/>
            </a:endParaRPr>
          </a:p>
          <a:p>
            <a:pPr marL="25400">
              <a:lnSpc>
                <a:spcPct val="100000"/>
              </a:lnSpc>
            </a:pPr>
            <a:r>
              <a:rPr lang="en-US" sz="1200" dirty="0">
                <a:latin typeface="+mn-lt"/>
                <a:cs typeface="Helvetica"/>
              </a:rPr>
              <a:t>Kev </a:t>
            </a:r>
            <a:r>
              <a:rPr lang="en-US" sz="1200" dirty="0" err="1">
                <a:latin typeface="+mn-lt"/>
                <a:cs typeface="Helvetica"/>
              </a:rPr>
              <a:t>txhawb</a:t>
            </a:r>
            <a:r>
              <a:rPr lang="en-US" sz="1200" dirty="0">
                <a:latin typeface="+mn-lt"/>
                <a:cs typeface="Helvetica"/>
              </a:rPr>
              <a:t> </a:t>
            </a:r>
            <a:r>
              <a:rPr lang="en-US" sz="1200" dirty="0" err="1">
                <a:latin typeface="+mn-lt"/>
                <a:cs typeface="Helvetica"/>
              </a:rPr>
              <a:t>yog</a:t>
            </a:r>
            <a:r>
              <a:rPr lang="en-US" sz="1200" dirty="0">
                <a:latin typeface="+mn-lt"/>
                <a:cs typeface="Helvetica"/>
              </a:rPr>
              <a:t> </a:t>
            </a:r>
            <a:r>
              <a:rPr lang="en-US" sz="1200" dirty="0" err="1">
                <a:latin typeface="+mn-lt"/>
                <a:cs typeface="Helvetica"/>
              </a:rPr>
              <a:t>muaj</a:t>
            </a:r>
            <a:r>
              <a:rPr lang="en-US" sz="1200" dirty="0">
                <a:latin typeface="+mn-lt"/>
                <a:cs typeface="Helvetica"/>
              </a:rPr>
              <a:t> cov </a:t>
            </a:r>
            <a:r>
              <a:rPr lang="en-US" sz="1200" dirty="0" err="1">
                <a:latin typeface="+mn-lt"/>
                <a:cs typeface="Helvetica"/>
              </a:rPr>
              <a:t>neeg</a:t>
            </a:r>
            <a:r>
              <a:rPr lang="en-US" sz="1200" dirty="0">
                <a:latin typeface="+mn-lt"/>
                <a:cs typeface="Helvetica"/>
              </a:rPr>
              <a:t> ua </a:t>
            </a:r>
            <a:r>
              <a:rPr lang="en-US" sz="1200" dirty="0" err="1">
                <a:latin typeface="+mn-lt"/>
                <a:cs typeface="Helvetica"/>
              </a:rPr>
              <a:t>haujlwm</a:t>
            </a:r>
            <a:r>
              <a:rPr lang="en-US" sz="1200" dirty="0">
                <a:latin typeface="+mn-lt"/>
                <a:cs typeface="Helvetica"/>
              </a:rPr>
              <a:t> </a:t>
            </a:r>
            <a:r>
              <a:rPr lang="en-US" sz="1200" dirty="0" err="1">
                <a:latin typeface="+mn-lt"/>
                <a:cs typeface="Helvetica"/>
              </a:rPr>
              <a:t>pab</a:t>
            </a:r>
            <a:r>
              <a:rPr lang="en-US" sz="1200" dirty="0">
                <a:latin typeface="+mn-lt"/>
                <a:cs typeface="Helvetica"/>
              </a:rPr>
              <a:t> </a:t>
            </a:r>
            <a:r>
              <a:rPr lang="en-US" sz="1200" dirty="0" err="1">
                <a:latin typeface="+mn-lt"/>
                <a:cs typeface="Helvetica"/>
              </a:rPr>
              <a:t>dawb</a:t>
            </a:r>
            <a:r>
              <a:rPr lang="en-US" sz="1200" dirty="0">
                <a:latin typeface="+mn-lt"/>
                <a:cs typeface="Helvetica"/>
              </a:rPr>
              <a:t> </a:t>
            </a:r>
            <a:r>
              <a:rPr lang="en-US" sz="1200" dirty="0" err="1">
                <a:latin typeface="+mn-lt"/>
                <a:cs typeface="Helvetica"/>
              </a:rPr>
              <a:t>hais</a:t>
            </a:r>
            <a:r>
              <a:rPr lang="en-US" sz="1200" dirty="0">
                <a:latin typeface="+mn-lt"/>
                <a:cs typeface="Helvetica"/>
              </a:rPr>
              <a:t> tau </a:t>
            </a:r>
            <a:r>
              <a:rPr lang="en-US" sz="1200" dirty="0" err="1">
                <a:latin typeface="+mn-lt"/>
                <a:cs typeface="Helvetica"/>
              </a:rPr>
              <a:t>ob</a:t>
            </a:r>
            <a:r>
              <a:rPr lang="en-US" sz="1200" dirty="0">
                <a:latin typeface="+mn-lt"/>
                <a:cs typeface="Helvetica"/>
              </a:rPr>
              <a:t> </a:t>
            </a:r>
            <a:r>
              <a:rPr lang="en-US" sz="1200" dirty="0" err="1">
                <a:latin typeface="+mn-lt"/>
                <a:cs typeface="Helvetica"/>
              </a:rPr>
              <a:t>hom</a:t>
            </a:r>
            <a:r>
              <a:rPr lang="en-US" sz="1200" dirty="0">
                <a:latin typeface="+mn-lt"/>
                <a:cs typeface="Helvetica"/>
              </a:rPr>
              <a:t> lus hauv cov </a:t>
            </a:r>
            <a:r>
              <a:rPr lang="en-US" sz="1200" dirty="0" err="1">
                <a:latin typeface="+mn-lt"/>
                <a:cs typeface="Helvetica"/>
              </a:rPr>
              <a:t>koos</a:t>
            </a:r>
            <a:r>
              <a:rPr lang="en-US" sz="1200" dirty="0">
                <a:latin typeface="+mn-lt"/>
                <a:cs typeface="Helvetica"/>
              </a:rPr>
              <a:t> </a:t>
            </a:r>
            <a:r>
              <a:rPr lang="en-US" sz="1200" dirty="0" err="1">
                <a:latin typeface="+mn-lt"/>
                <a:cs typeface="Helvetica"/>
              </a:rPr>
              <a:t>haum</a:t>
            </a:r>
            <a:r>
              <a:rPr lang="en-US" sz="1200" dirty="0">
                <a:latin typeface="+mn-lt"/>
                <a:cs typeface="Helvetica"/>
              </a:rPr>
              <a:t> hauv </a:t>
            </a:r>
            <a:r>
              <a:rPr lang="en-US" sz="1200" dirty="0" err="1">
                <a:latin typeface="+mn-lt"/>
                <a:cs typeface="Helvetica"/>
              </a:rPr>
              <a:t>zej</a:t>
            </a:r>
            <a:r>
              <a:rPr lang="en-US" sz="1200" dirty="0">
                <a:latin typeface="+mn-lt"/>
                <a:cs typeface="Helvetica"/>
              </a:rPr>
              <a:t> </a:t>
            </a:r>
            <a:r>
              <a:rPr lang="en-US" sz="1200" dirty="0" err="1">
                <a:latin typeface="+mn-lt"/>
                <a:cs typeface="Helvetica"/>
              </a:rPr>
              <a:t>zog</a:t>
            </a:r>
            <a:r>
              <a:rPr lang="en-US" sz="1200" dirty="0">
                <a:latin typeface="+mn-lt"/>
                <a:cs typeface="Helvetica"/>
              </a:rPr>
              <a:t> los </a:t>
            </a:r>
            <a:r>
              <a:rPr lang="en-US" sz="1200" dirty="0" err="1">
                <a:latin typeface="+mn-lt"/>
                <a:cs typeface="Helvetica"/>
              </a:rPr>
              <a:t>lwm</a:t>
            </a:r>
            <a:r>
              <a:rPr lang="en-US" sz="1200" dirty="0">
                <a:latin typeface="+mn-lt"/>
                <a:cs typeface="Helvetica"/>
              </a:rPr>
              <a:t> </a:t>
            </a:r>
            <a:r>
              <a:rPr lang="en-US" sz="1200" dirty="0" err="1">
                <a:latin typeface="+mn-lt"/>
                <a:cs typeface="Helvetica"/>
              </a:rPr>
              <a:t>qhov</a:t>
            </a:r>
            <a:r>
              <a:rPr lang="en-US" sz="1200" dirty="0">
                <a:latin typeface="+mn-lt"/>
                <a:cs typeface="Helvetica"/>
              </a:rPr>
              <a:t> chaw </a:t>
            </a:r>
            <a:r>
              <a:rPr lang="en-US" sz="1200" dirty="0" err="1">
                <a:latin typeface="+mn-lt"/>
                <a:cs typeface="Helvetica"/>
              </a:rPr>
              <a:t>muaj</a:t>
            </a:r>
            <a:r>
              <a:rPr lang="en-US" sz="1200" dirty="0">
                <a:latin typeface="+mn-lt"/>
                <a:cs typeface="Helvetica"/>
              </a:rPr>
              <a:t> cov </a:t>
            </a:r>
            <a:r>
              <a:rPr lang="en-US" sz="1200" dirty="0" err="1">
                <a:latin typeface="+mn-lt"/>
                <a:cs typeface="Helvetica"/>
              </a:rPr>
              <a:t>neeg</a:t>
            </a:r>
            <a:r>
              <a:rPr lang="en-US" sz="1200" dirty="0">
                <a:latin typeface="+mn-lt"/>
                <a:cs typeface="Helvetica"/>
              </a:rPr>
              <a:t> </a:t>
            </a:r>
            <a:r>
              <a:rPr lang="en-US" sz="1200" dirty="0" err="1">
                <a:latin typeface="+mn-lt"/>
                <a:cs typeface="Helvetica"/>
              </a:rPr>
              <a:t>txhais</a:t>
            </a:r>
            <a:r>
              <a:rPr lang="en-US" sz="1200" dirty="0">
                <a:latin typeface="+mn-lt"/>
                <a:cs typeface="Helvetica"/>
              </a:rPr>
              <a:t> lus </a:t>
            </a:r>
            <a:r>
              <a:rPr lang="en-US" sz="1200" dirty="0" err="1">
                <a:latin typeface="+mn-lt"/>
                <a:cs typeface="Helvetica"/>
              </a:rPr>
              <a:t>pab</a:t>
            </a:r>
            <a:r>
              <a:rPr lang="en-US" sz="1200" dirty="0">
                <a:latin typeface="+mn-lt"/>
                <a:cs typeface="Helvetica"/>
              </a:rPr>
              <a:t> </a:t>
            </a:r>
            <a:r>
              <a:rPr lang="en-US" sz="1200" dirty="0" err="1">
                <a:latin typeface="+mn-lt"/>
                <a:cs typeface="Helvetica"/>
              </a:rPr>
              <a:t>dawb</a:t>
            </a:r>
            <a:r>
              <a:rPr lang="en-US" sz="1200" dirty="0">
                <a:latin typeface="+mn-lt"/>
                <a:cs typeface="Helvetica"/>
              </a:rPr>
              <a:t> los cov </a:t>
            </a:r>
            <a:r>
              <a:rPr lang="en-US" sz="1200" dirty="0" err="1">
                <a:latin typeface="+mn-lt"/>
                <a:cs typeface="Helvetica"/>
              </a:rPr>
              <a:t>neeg</a:t>
            </a:r>
            <a:r>
              <a:rPr lang="en-US" sz="1200" dirty="0">
                <a:latin typeface="+mn-lt"/>
                <a:cs typeface="Helvetica"/>
              </a:rPr>
              <a:t> </a:t>
            </a:r>
            <a:r>
              <a:rPr lang="en-US" sz="1200" dirty="0" err="1">
                <a:latin typeface="+mn-lt"/>
                <a:cs typeface="Helvetica"/>
              </a:rPr>
              <a:t>hais</a:t>
            </a:r>
            <a:r>
              <a:rPr lang="en-US" sz="1200" dirty="0">
                <a:latin typeface="+mn-lt"/>
                <a:cs typeface="Helvetica"/>
              </a:rPr>
              <a:t> tau </a:t>
            </a:r>
            <a:r>
              <a:rPr lang="en-US" sz="1200" dirty="0" err="1">
                <a:latin typeface="+mn-lt"/>
                <a:cs typeface="Helvetica"/>
              </a:rPr>
              <a:t>ob</a:t>
            </a:r>
            <a:r>
              <a:rPr lang="en-US" sz="1200" dirty="0">
                <a:latin typeface="+mn-lt"/>
                <a:cs typeface="Helvetica"/>
              </a:rPr>
              <a:t> </a:t>
            </a:r>
            <a:r>
              <a:rPr lang="en-US" sz="1200" dirty="0" err="1">
                <a:latin typeface="+mn-lt"/>
                <a:cs typeface="Helvetica"/>
              </a:rPr>
              <a:t>hom</a:t>
            </a:r>
            <a:r>
              <a:rPr lang="en-US" sz="1200" dirty="0">
                <a:latin typeface="+mn-lt"/>
                <a:cs typeface="Helvetica"/>
              </a:rPr>
              <a:t> lus nyob </a:t>
            </a:r>
            <a:r>
              <a:rPr lang="en-US" sz="1200" dirty="0" err="1">
                <a:latin typeface="+mn-lt"/>
                <a:cs typeface="Helvetica"/>
              </a:rPr>
              <a:t>kiag</a:t>
            </a:r>
            <a:r>
              <a:rPr lang="en-US" sz="1200" dirty="0">
                <a:latin typeface="+mn-lt"/>
                <a:cs typeface="Helvetica"/>
              </a:rPr>
              <a:t> </a:t>
            </a:r>
            <a:r>
              <a:rPr lang="en-US" sz="1200" dirty="0" err="1">
                <a:latin typeface="+mn-lt"/>
                <a:cs typeface="Helvetica"/>
              </a:rPr>
              <a:t>ntawm</a:t>
            </a:r>
            <a:r>
              <a:rPr lang="en-US" sz="1200" dirty="0">
                <a:latin typeface="+mn-lt"/>
                <a:cs typeface="Helvetica"/>
              </a:rPr>
              <a:t> chaw </a:t>
            </a:r>
            <a:r>
              <a:rPr lang="en-US" sz="1200" dirty="0" err="1">
                <a:latin typeface="+mn-lt"/>
                <a:cs typeface="Helvetica"/>
              </a:rPr>
              <a:t>pab</a:t>
            </a:r>
            <a:r>
              <a:rPr lang="en-US" sz="1200" dirty="0">
                <a:latin typeface="+mn-lt"/>
                <a:cs typeface="Helvetica"/>
              </a:rPr>
              <a:t>.</a:t>
            </a:r>
          </a:p>
          <a:p>
            <a:pPr marL="25400">
              <a:lnSpc>
                <a:spcPct val="100000"/>
              </a:lnSpc>
            </a:pPr>
            <a:endParaRPr lang="en-US" sz="1200" dirty="0">
              <a:latin typeface="+mn-lt"/>
              <a:cs typeface="Helvetica"/>
            </a:endParaRPr>
          </a:p>
          <a:p>
            <a:pPr marL="25400">
              <a:lnSpc>
                <a:spcPct val="100000"/>
              </a:lnSpc>
            </a:pPr>
            <a:r>
              <a:rPr lang="en-US" sz="1200" dirty="0" err="1">
                <a:latin typeface="+mn-lt"/>
                <a:cs typeface="Helvetica"/>
              </a:rPr>
              <a:t>Thov</a:t>
            </a:r>
            <a:r>
              <a:rPr lang="en-US" sz="1200" dirty="0">
                <a:latin typeface="+mn-lt"/>
                <a:cs typeface="Helvetica"/>
              </a:rPr>
              <a:t> </a:t>
            </a:r>
            <a:r>
              <a:rPr lang="en-US" sz="1200" dirty="0" err="1">
                <a:latin typeface="+mn-lt"/>
                <a:cs typeface="Helvetica"/>
              </a:rPr>
              <a:t>nco</a:t>
            </a:r>
            <a:r>
              <a:rPr lang="en-US" sz="1200" dirty="0">
                <a:latin typeface="+mn-lt"/>
                <a:cs typeface="Helvetica"/>
              </a:rPr>
              <a:t>: yuav tsum </a:t>
            </a:r>
            <a:r>
              <a:rPr lang="en-US" sz="1200" dirty="0" err="1">
                <a:latin typeface="+mn-lt"/>
                <a:cs typeface="Helvetica"/>
              </a:rPr>
              <a:t>muaj</a:t>
            </a:r>
            <a:r>
              <a:rPr lang="en-US" sz="1200" dirty="0">
                <a:latin typeface="+mn-lt"/>
                <a:cs typeface="Helvetica"/>
              </a:rPr>
              <a:t> </a:t>
            </a:r>
            <a:r>
              <a:rPr lang="en-US" sz="1200" dirty="0" err="1">
                <a:latin typeface="+mn-lt"/>
                <a:cs typeface="Helvetica"/>
              </a:rPr>
              <a:t>ib</a:t>
            </a:r>
            <a:r>
              <a:rPr lang="en-US" sz="1200" dirty="0">
                <a:latin typeface="+mn-lt"/>
                <a:cs typeface="Helvetica"/>
              </a:rPr>
              <a:t> daim </a:t>
            </a:r>
            <a:r>
              <a:rPr lang="en-US" sz="1200" dirty="0" err="1">
                <a:latin typeface="+mn-lt"/>
                <a:cs typeface="Helvetica"/>
              </a:rPr>
              <a:t>ntawv</a:t>
            </a:r>
            <a:r>
              <a:rPr lang="en-US" sz="1200" dirty="0">
                <a:latin typeface="+mn-lt"/>
                <a:cs typeface="Helvetica"/>
              </a:rPr>
              <a:t> cog lus </a:t>
            </a:r>
            <a:r>
              <a:rPr lang="en-US" sz="1200" dirty="0" err="1">
                <a:latin typeface="+mn-lt"/>
                <a:cs typeface="Helvetica"/>
              </a:rPr>
              <a:t>tsis</a:t>
            </a:r>
            <a:r>
              <a:rPr lang="en-US" sz="1200" dirty="0">
                <a:latin typeface="+mn-lt"/>
                <a:cs typeface="Helvetica"/>
              </a:rPr>
              <a:t> pub </a:t>
            </a:r>
            <a:r>
              <a:rPr lang="en-US" sz="1200" dirty="0" err="1">
                <a:latin typeface="+mn-lt"/>
                <a:cs typeface="Helvetica"/>
              </a:rPr>
              <a:t>leej</a:t>
            </a:r>
            <a:r>
              <a:rPr lang="en-US" sz="1200" dirty="0">
                <a:latin typeface="+mn-lt"/>
                <a:cs typeface="Helvetica"/>
              </a:rPr>
              <a:t> </a:t>
            </a:r>
            <a:r>
              <a:rPr lang="en-US" sz="1200" dirty="0" err="1">
                <a:latin typeface="+mn-lt"/>
                <a:cs typeface="Helvetica"/>
              </a:rPr>
              <a:t>twg</a:t>
            </a:r>
            <a:r>
              <a:rPr lang="en-US" sz="1200" dirty="0">
                <a:latin typeface="+mn-lt"/>
                <a:cs typeface="Helvetica"/>
              </a:rPr>
              <a:t> </a:t>
            </a:r>
            <a:r>
              <a:rPr lang="en-US" sz="1200" dirty="0" err="1">
                <a:latin typeface="+mn-lt"/>
                <a:cs typeface="Helvetica"/>
              </a:rPr>
              <a:t>paub</a:t>
            </a:r>
            <a:r>
              <a:rPr lang="en-US" sz="1200" dirty="0">
                <a:latin typeface="+mn-lt"/>
                <a:cs typeface="Helvetica"/>
              </a:rPr>
              <a:t> </a:t>
            </a:r>
            <a:r>
              <a:rPr lang="en-US" sz="1200" dirty="0" err="1">
                <a:latin typeface="+mn-lt"/>
                <a:cs typeface="Helvetica"/>
              </a:rPr>
              <a:t>thiab</a:t>
            </a:r>
            <a:r>
              <a:rPr lang="en-US" sz="1200" dirty="0">
                <a:latin typeface="+mn-lt"/>
                <a:cs typeface="Helvetica"/>
              </a:rPr>
              <a:t> </a:t>
            </a:r>
            <a:r>
              <a:rPr lang="en-US" sz="1200" dirty="0" err="1">
                <a:latin typeface="+mn-lt"/>
                <a:cs typeface="Helvetica"/>
              </a:rPr>
              <a:t>kev</a:t>
            </a:r>
            <a:r>
              <a:rPr lang="en-US" sz="1200" dirty="0">
                <a:latin typeface="+mn-lt"/>
                <a:cs typeface="Helvetica"/>
              </a:rPr>
              <a:t> cob </a:t>
            </a:r>
            <a:r>
              <a:rPr lang="en-US" sz="1200" dirty="0" err="1">
                <a:latin typeface="+mn-lt"/>
                <a:cs typeface="Helvetica"/>
              </a:rPr>
              <a:t>qhia</a:t>
            </a:r>
            <a:r>
              <a:rPr lang="en-US" sz="1200" dirty="0">
                <a:latin typeface="+mn-lt"/>
                <a:cs typeface="Helvetica"/>
              </a:rPr>
              <a:t> </a:t>
            </a:r>
            <a:r>
              <a:rPr lang="en-US" sz="1200" dirty="0" err="1">
                <a:latin typeface="+mn-lt"/>
                <a:cs typeface="Helvetica"/>
              </a:rPr>
              <a:t>txog</a:t>
            </a:r>
            <a:r>
              <a:rPr lang="en-US" sz="1200" dirty="0">
                <a:latin typeface="+mn-lt"/>
                <a:cs typeface="Helvetica"/>
              </a:rPr>
              <a:t> </a:t>
            </a:r>
            <a:r>
              <a:rPr lang="en-US" sz="1200" dirty="0" err="1">
                <a:latin typeface="+mn-lt"/>
                <a:cs typeface="Helvetica"/>
              </a:rPr>
              <a:t>Pej</a:t>
            </a:r>
            <a:r>
              <a:rPr lang="en-US" sz="1200" dirty="0">
                <a:latin typeface="+mn-lt"/>
                <a:cs typeface="Helvetica"/>
              </a:rPr>
              <a:t> </a:t>
            </a:r>
            <a:r>
              <a:rPr lang="en-US" sz="1200" dirty="0" err="1">
                <a:latin typeface="+mn-lt"/>
                <a:cs typeface="Helvetica"/>
              </a:rPr>
              <a:t>Xeem</a:t>
            </a:r>
            <a:r>
              <a:rPr lang="en-US" sz="1200" dirty="0">
                <a:latin typeface="+mn-lt"/>
                <a:cs typeface="Helvetica"/>
              </a:rPr>
              <a:t> Muaj Cai rau cov </a:t>
            </a:r>
            <a:r>
              <a:rPr lang="en-US" sz="1200" dirty="0" err="1">
                <a:latin typeface="+mn-lt"/>
                <a:cs typeface="Helvetica"/>
              </a:rPr>
              <a:t>neeg</a:t>
            </a:r>
            <a:r>
              <a:rPr lang="en-US" sz="1200" dirty="0">
                <a:latin typeface="+mn-lt"/>
                <a:cs typeface="Helvetica"/>
              </a:rPr>
              <a:t> no.</a:t>
            </a:r>
          </a:p>
          <a:p>
            <a:pPr marL="25400">
              <a:lnSpc>
                <a:spcPct val="100000"/>
              </a:lnSpc>
            </a:pPr>
            <a:endParaRPr lang="en-US" sz="1200" dirty="0">
              <a:latin typeface="+mn-lt"/>
              <a:cs typeface="Helvetica"/>
            </a:endParaRPr>
          </a:p>
          <a:p>
            <a:pPr marL="25400">
              <a:lnSpc>
                <a:spcPct val="100000"/>
              </a:lnSpc>
            </a:pPr>
            <a:r>
              <a:rPr lang="en-US" sz="1200" dirty="0">
                <a:latin typeface="+mn-lt"/>
                <a:cs typeface="Helvetica"/>
              </a:rPr>
              <a:t>Muaj cov </a:t>
            </a:r>
            <a:r>
              <a:rPr lang="en-US" sz="1200" dirty="0" err="1">
                <a:latin typeface="+mn-lt"/>
                <a:cs typeface="Helvetica"/>
              </a:rPr>
              <a:t>xovtooj</a:t>
            </a:r>
            <a:r>
              <a:rPr lang="en-US" sz="1200" dirty="0">
                <a:latin typeface="+mn-lt"/>
                <a:cs typeface="Helvetica"/>
              </a:rPr>
              <a:t> </a:t>
            </a:r>
            <a:r>
              <a:rPr lang="en-US" sz="1200" dirty="0" err="1">
                <a:latin typeface="+mn-lt"/>
                <a:cs typeface="Helvetica"/>
              </a:rPr>
              <a:t>koj</a:t>
            </a:r>
            <a:r>
              <a:rPr lang="en-US" sz="1200" dirty="0">
                <a:latin typeface="+mn-lt"/>
                <a:cs typeface="Helvetica"/>
              </a:rPr>
              <a:t> hu tau rau </a:t>
            </a:r>
            <a:r>
              <a:rPr lang="en-US" sz="1200" dirty="0" err="1">
                <a:latin typeface="+mn-lt"/>
                <a:cs typeface="Helvetica"/>
              </a:rPr>
              <a:t>txhais</a:t>
            </a:r>
            <a:r>
              <a:rPr lang="en-US" sz="1200" dirty="0">
                <a:latin typeface="+mn-lt"/>
                <a:cs typeface="Helvetica"/>
              </a:rPr>
              <a:t> lus hauv </a:t>
            </a:r>
            <a:r>
              <a:rPr lang="en-US" sz="1200" dirty="0" err="1">
                <a:latin typeface="+mn-lt"/>
                <a:cs typeface="Helvetica"/>
              </a:rPr>
              <a:t>xovtooj</a:t>
            </a:r>
            <a:r>
              <a:rPr lang="en-US" sz="1200" dirty="0">
                <a:latin typeface="+mn-lt"/>
                <a:cs typeface="Helvetica"/>
              </a:rPr>
              <a:t> los cov apps </a:t>
            </a:r>
            <a:r>
              <a:rPr lang="en-US" sz="1200" dirty="0" err="1">
                <a:latin typeface="+mn-lt"/>
                <a:cs typeface="Helvetica"/>
              </a:rPr>
              <a:t>txhais</a:t>
            </a:r>
            <a:r>
              <a:rPr lang="en-US" sz="1200" dirty="0">
                <a:latin typeface="+mn-lt"/>
                <a:cs typeface="Helvetica"/>
              </a:rPr>
              <a:t> lus uas </a:t>
            </a:r>
            <a:r>
              <a:rPr lang="en-US" sz="1200" dirty="0" err="1">
                <a:latin typeface="+mn-lt"/>
                <a:cs typeface="Helvetica"/>
              </a:rPr>
              <a:t>koj</a:t>
            </a:r>
            <a:r>
              <a:rPr lang="en-US" sz="1200" dirty="0">
                <a:latin typeface="+mn-lt"/>
                <a:cs typeface="Helvetica"/>
              </a:rPr>
              <a:t> </a:t>
            </a:r>
            <a:r>
              <a:rPr lang="en-US" sz="1200" dirty="0" err="1">
                <a:latin typeface="+mn-lt"/>
                <a:cs typeface="Helvetica"/>
              </a:rPr>
              <a:t>siv</a:t>
            </a:r>
            <a:r>
              <a:rPr lang="en-US" sz="1200" dirty="0">
                <a:latin typeface="+mn-lt"/>
                <a:cs typeface="Helvetica"/>
              </a:rPr>
              <a:t> tau hauv </a:t>
            </a:r>
            <a:r>
              <a:rPr lang="en-US" sz="1200" dirty="0" err="1">
                <a:latin typeface="+mn-lt"/>
                <a:cs typeface="Helvetica"/>
              </a:rPr>
              <a:t>koj</a:t>
            </a:r>
            <a:r>
              <a:rPr lang="en-US" sz="1200" dirty="0">
                <a:latin typeface="+mn-lt"/>
                <a:cs typeface="Helvetica"/>
              </a:rPr>
              <a:t> </a:t>
            </a:r>
            <a:r>
              <a:rPr lang="en-US" sz="1200" dirty="0" err="1">
                <a:latin typeface="+mn-lt"/>
                <a:cs typeface="Helvetica"/>
              </a:rPr>
              <a:t>lub</a:t>
            </a:r>
            <a:r>
              <a:rPr lang="en-US" sz="1200" dirty="0">
                <a:latin typeface="+mn-lt"/>
                <a:cs typeface="Helvetica"/>
              </a:rPr>
              <a:t> smart phone los tablet.</a:t>
            </a:r>
          </a:p>
          <a:p>
            <a:pPr marL="25400">
              <a:lnSpc>
                <a:spcPct val="100000"/>
              </a:lnSpc>
            </a:pPr>
            <a:endParaRPr lang="en-US" sz="1200" dirty="0">
              <a:latin typeface="+mn-lt"/>
              <a:cs typeface="Helvetica"/>
            </a:endParaRPr>
          </a:p>
          <a:p>
            <a:pPr marL="25400">
              <a:lnSpc>
                <a:spcPct val="100000"/>
              </a:lnSpc>
            </a:pPr>
            <a:r>
              <a:rPr lang="en-US" sz="1200" dirty="0">
                <a:latin typeface="+mn-lt"/>
                <a:cs typeface="Helvetica"/>
              </a:rPr>
              <a:t>Cov </a:t>
            </a:r>
            <a:r>
              <a:rPr lang="en-US" sz="1200" dirty="0" err="1">
                <a:latin typeface="+mn-lt"/>
                <a:cs typeface="Helvetica"/>
              </a:rPr>
              <a:t>neeg</a:t>
            </a:r>
            <a:r>
              <a:rPr lang="en-US" sz="1200" dirty="0">
                <a:latin typeface="+mn-lt"/>
                <a:cs typeface="Helvetica"/>
              </a:rPr>
              <a:t> </a:t>
            </a:r>
            <a:r>
              <a:rPr lang="en-US" sz="1200" dirty="0" err="1">
                <a:latin typeface="+mn-lt"/>
                <a:cs typeface="Helvetica"/>
              </a:rPr>
              <a:t>tuaj</a:t>
            </a:r>
            <a:r>
              <a:rPr lang="en-US" sz="1200" dirty="0">
                <a:latin typeface="+mn-lt"/>
                <a:cs typeface="Helvetica"/>
              </a:rPr>
              <a:t> </a:t>
            </a:r>
            <a:r>
              <a:rPr lang="en-US" sz="1200" dirty="0" err="1">
                <a:latin typeface="+mn-lt"/>
                <a:cs typeface="Helvetica"/>
              </a:rPr>
              <a:t>koom</a:t>
            </a:r>
            <a:r>
              <a:rPr lang="en-US" sz="1200" dirty="0">
                <a:latin typeface="+mn-lt"/>
                <a:cs typeface="Helvetica"/>
              </a:rPr>
              <a:t> </a:t>
            </a:r>
            <a:r>
              <a:rPr lang="en-US" sz="1200" dirty="0" err="1">
                <a:latin typeface="+mn-lt"/>
                <a:cs typeface="Helvetica"/>
              </a:rPr>
              <a:t>kuj</a:t>
            </a:r>
            <a:r>
              <a:rPr lang="en-US" sz="1200" dirty="0">
                <a:latin typeface="+mn-lt"/>
                <a:cs typeface="Helvetica"/>
              </a:rPr>
              <a:t> </a:t>
            </a:r>
            <a:r>
              <a:rPr lang="en-US" sz="1200" dirty="0" err="1">
                <a:latin typeface="+mn-lt"/>
                <a:cs typeface="Helvetica"/>
              </a:rPr>
              <a:t>siv</a:t>
            </a:r>
            <a:r>
              <a:rPr lang="en-US" sz="1200" dirty="0">
                <a:latin typeface="+mn-lt"/>
                <a:cs typeface="Helvetica"/>
              </a:rPr>
              <a:t> tau </a:t>
            </a:r>
            <a:r>
              <a:rPr lang="en-US" sz="1200" dirty="0" err="1">
                <a:latin typeface="+mn-lt"/>
                <a:cs typeface="Helvetica"/>
              </a:rPr>
              <a:t>ib</a:t>
            </a:r>
            <a:r>
              <a:rPr lang="en-US" sz="1200" dirty="0">
                <a:latin typeface="+mn-lt"/>
                <a:cs typeface="Helvetica"/>
              </a:rPr>
              <a:t> tug hauv </a:t>
            </a:r>
            <a:r>
              <a:rPr lang="en-US" sz="1200" dirty="0" err="1">
                <a:latin typeface="+mn-lt"/>
                <a:cs typeface="Helvetica"/>
              </a:rPr>
              <a:t>yim</a:t>
            </a:r>
            <a:r>
              <a:rPr lang="en-US" sz="1200" dirty="0">
                <a:latin typeface="+mn-lt"/>
                <a:cs typeface="Helvetica"/>
              </a:rPr>
              <a:t> </a:t>
            </a:r>
            <a:r>
              <a:rPr lang="en-US" sz="1200" dirty="0" err="1">
                <a:latin typeface="+mn-lt"/>
                <a:cs typeface="Helvetica"/>
              </a:rPr>
              <a:t>neeg</a:t>
            </a:r>
            <a:r>
              <a:rPr lang="en-US" sz="1200" dirty="0">
                <a:latin typeface="+mn-lt"/>
                <a:cs typeface="Helvetica"/>
              </a:rPr>
              <a:t> los </a:t>
            </a:r>
            <a:r>
              <a:rPr lang="en-US" sz="1200" dirty="0" err="1">
                <a:latin typeface="+mn-lt"/>
                <a:cs typeface="Helvetica"/>
              </a:rPr>
              <a:t>phooj</a:t>
            </a:r>
            <a:r>
              <a:rPr lang="en-US" sz="1200" dirty="0">
                <a:latin typeface="+mn-lt"/>
                <a:cs typeface="Helvetica"/>
              </a:rPr>
              <a:t> </a:t>
            </a:r>
            <a:r>
              <a:rPr lang="en-US" sz="1200" dirty="0" err="1">
                <a:latin typeface="+mn-lt"/>
                <a:cs typeface="Helvetica"/>
              </a:rPr>
              <a:t>ywg</a:t>
            </a:r>
            <a:r>
              <a:rPr lang="en-US" sz="1200" dirty="0">
                <a:latin typeface="+mn-lt"/>
                <a:cs typeface="Helvetica"/>
              </a:rPr>
              <a:t>, tab sis USDA Food Nutrition and Distribution Cov Kev </a:t>
            </a:r>
            <a:r>
              <a:rPr lang="en-US" sz="1200" dirty="0" err="1">
                <a:latin typeface="+mn-lt"/>
                <a:cs typeface="Helvetica"/>
              </a:rPr>
              <a:t>Pab</a:t>
            </a:r>
            <a:r>
              <a:rPr lang="en-US" sz="1200" dirty="0">
                <a:latin typeface="+mn-lt"/>
                <a:cs typeface="Helvetica"/>
              </a:rPr>
              <a:t> uas tau </a:t>
            </a:r>
            <a:r>
              <a:rPr lang="en-US" sz="1200" dirty="0" err="1">
                <a:latin typeface="+mn-lt"/>
                <a:cs typeface="Helvetica"/>
              </a:rPr>
              <a:t>txais</a:t>
            </a:r>
            <a:r>
              <a:rPr lang="en-US" sz="1200" dirty="0">
                <a:latin typeface="+mn-lt"/>
                <a:cs typeface="Helvetica"/>
              </a:rPr>
              <a:t> USDA cov khoom noj yuav tsum </a:t>
            </a:r>
            <a:r>
              <a:rPr lang="en-US" sz="1200" dirty="0" err="1">
                <a:latin typeface="+mn-lt"/>
                <a:cs typeface="Helvetica"/>
              </a:rPr>
              <a:t>tsis</a:t>
            </a:r>
            <a:r>
              <a:rPr lang="en-US" sz="1200" dirty="0">
                <a:latin typeface="+mn-lt"/>
                <a:cs typeface="Helvetica"/>
              </a:rPr>
              <a:t> </a:t>
            </a:r>
            <a:r>
              <a:rPr lang="en-US" sz="1200" dirty="0" err="1">
                <a:latin typeface="+mn-lt"/>
                <a:cs typeface="Helvetica"/>
              </a:rPr>
              <a:t>txhob</a:t>
            </a:r>
            <a:r>
              <a:rPr lang="en-US" sz="1200" dirty="0">
                <a:latin typeface="+mn-lt"/>
                <a:cs typeface="Helvetica"/>
              </a:rPr>
              <a:t> </a:t>
            </a:r>
            <a:r>
              <a:rPr lang="en-US" sz="1200" dirty="0" err="1">
                <a:latin typeface="+mn-lt"/>
                <a:cs typeface="Helvetica"/>
              </a:rPr>
              <a:t>tos</a:t>
            </a:r>
            <a:r>
              <a:rPr lang="en-US" sz="1200" dirty="0">
                <a:latin typeface="+mn-lt"/>
                <a:cs typeface="Helvetica"/>
              </a:rPr>
              <a:t> </a:t>
            </a:r>
            <a:r>
              <a:rPr lang="en-US" sz="1200" dirty="0" err="1">
                <a:latin typeface="+mn-lt"/>
                <a:cs typeface="Helvetica"/>
              </a:rPr>
              <a:t>qhov</a:t>
            </a:r>
            <a:r>
              <a:rPr lang="en-US" sz="1200" dirty="0">
                <a:latin typeface="+mn-lt"/>
                <a:cs typeface="Helvetica"/>
              </a:rPr>
              <a:t> no ua </a:t>
            </a:r>
            <a:r>
              <a:rPr lang="en-US" sz="1200" dirty="0" err="1">
                <a:latin typeface="+mn-lt"/>
                <a:cs typeface="Helvetica"/>
              </a:rPr>
              <a:t>ib</a:t>
            </a:r>
            <a:r>
              <a:rPr lang="en-US" sz="1200" dirty="0">
                <a:latin typeface="+mn-lt"/>
                <a:cs typeface="Helvetica"/>
              </a:rPr>
              <a:t> tug </a:t>
            </a:r>
            <a:r>
              <a:rPr lang="en-US" sz="1200" dirty="0" err="1">
                <a:latin typeface="+mn-lt"/>
                <a:cs typeface="Helvetica"/>
              </a:rPr>
              <a:t>qauv</a:t>
            </a:r>
            <a:r>
              <a:rPr lang="en-US" sz="1200" dirty="0">
                <a:latin typeface="+mn-lt"/>
                <a:cs typeface="Helvetica"/>
              </a:rPr>
              <a:t>; </a:t>
            </a:r>
          </a:p>
          <a:p>
            <a:pPr marL="25400">
              <a:lnSpc>
                <a:spcPct val="100000"/>
              </a:lnSpc>
            </a:pPr>
            <a:r>
              <a:rPr lang="en-US" sz="1200" dirty="0">
                <a:latin typeface="+mn-lt"/>
                <a:cs typeface="Helvetica"/>
              </a:rPr>
              <a:t>Food Nutrition and Distribution Cov Kev </a:t>
            </a:r>
            <a:r>
              <a:rPr lang="en-US" sz="1200" dirty="0" err="1">
                <a:latin typeface="+mn-lt"/>
                <a:cs typeface="Helvetica"/>
              </a:rPr>
              <a:t>Pab</a:t>
            </a:r>
            <a:r>
              <a:rPr lang="en-US" sz="1200" dirty="0">
                <a:latin typeface="+mn-lt"/>
                <a:cs typeface="Helvetica"/>
              </a:rPr>
              <a:t> yuav tsum </a:t>
            </a:r>
            <a:r>
              <a:rPr lang="en-US" sz="1200" dirty="0" err="1">
                <a:latin typeface="+mn-lt"/>
                <a:cs typeface="Helvetica"/>
              </a:rPr>
              <a:t>muaj</a:t>
            </a:r>
            <a:r>
              <a:rPr lang="en-US" sz="1200" dirty="0">
                <a:latin typeface="+mn-lt"/>
                <a:cs typeface="Helvetica"/>
              </a:rPr>
              <a:t> </a:t>
            </a:r>
            <a:r>
              <a:rPr lang="en-US" sz="1200" dirty="0" err="1">
                <a:latin typeface="+mn-lt"/>
                <a:cs typeface="Helvetica"/>
              </a:rPr>
              <a:t>tus</a:t>
            </a:r>
            <a:r>
              <a:rPr lang="en-US" sz="1200" dirty="0">
                <a:latin typeface="+mn-lt"/>
                <a:cs typeface="Helvetica"/>
              </a:rPr>
              <a:t> </a:t>
            </a:r>
            <a:r>
              <a:rPr lang="en-US" sz="1200" dirty="0" err="1">
                <a:latin typeface="+mn-lt"/>
                <a:cs typeface="Helvetica"/>
              </a:rPr>
              <a:t>txhais</a:t>
            </a:r>
            <a:r>
              <a:rPr lang="en-US" sz="1200" dirty="0">
                <a:latin typeface="+mn-lt"/>
                <a:cs typeface="Helvetica"/>
              </a:rPr>
              <a:t> lus </a:t>
            </a:r>
            <a:r>
              <a:rPr lang="en-US" sz="1200" dirty="0" err="1">
                <a:latin typeface="+mn-lt"/>
                <a:cs typeface="Helvetica"/>
              </a:rPr>
              <a:t>dawb</a:t>
            </a:r>
            <a:r>
              <a:rPr lang="en-US" sz="1200" dirty="0">
                <a:latin typeface="+mn-lt"/>
                <a:cs typeface="Helvetica"/>
              </a:rPr>
              <a:t> rau </a:t>
            </a:r>
            <a:r>
              <a:rPr lang="en-US" sz="1200" dirty="0" err="1">
                <a:latin typeface="+mn-lt"/>
                <a:cs typeface="Helvetica"/>
              </a:rPr>
              <a:t>tus</a:t>
            </a:r>
            <a:r>
              <a:rPr lang="en-US" sz="1200" dirty="0">
                <a:latin typeface="+mn-lt"/>
                <a:cs typeface="Helvetica"/>
              </a:rPr>
              <a:t> </a:t>
            </a:r>
            <a:r>
              <a:rPr lang="en-US" sz="1200" dirty="0" err="1">
                <a:latin typeface="+mn-lt"/>
                <a:cs typeface="Helvetica"/>
              </a:rPr>
              <a:t>neeg</a:t>
            </a:r>
            <a:r>
              <a:rPr lang="en-US" sz="1200" dirty="0">
                <a:latin typeface="+mn-lt"/>
                <a:cs typeface="Helvetica"/>
              </a:rPr>
              <a:t> </a:t>
            </a:r>
            <a:r>
              <a:rPr lang="en-US" sz="1200" dirty="0" err="1">
                <a:latin typeface="+mn-lt"/>
                <a:cs typeface="Helvetica"/>
              </a:rPr>
              <a:t>tsis</a:t>
            </a:r>
            <a:r>
              <a:rPr lang="en-US" sz="1200" dirty="0">
                <a:latin typeface="+mn-lt"/>
                <a:cs typeface="Helvetica"/>
              </a:rPr>
              <a:t> </a:t>
            </a:r>
            <a:r>
              <a:rPr lang="en-US" sz="1200" dirty="0" err="1">
                <a:latin typeface="+mn-lt"/>
                <a:cs typeface="Helvetica"/>
              </a:rPr>
              <a:t>paub</a:t>
            </a:r>
            <a:r>
              <a:rPr lang="en-US" sz="1200" dirty="0">
                <a:latin typeface="+mn-lt"/>
                <a:cs typeface="Helvetica"/>
              </a:rPr>
              <a:t> lus Askiv zoo no.</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16</a:t>
            </a:fld>
            <a:endParaRPr lang="en-US" dirty="0"/>
          </a:p>
        </p:txBody>
      </p:sp>
    </p:spTree>
    <p:extLst>
      <p:ext uri="{BB962C8B-B14F-4D97-AF65-F5344CB8AC3E}">
        <p14:creationId xmlns:p14="http://schemas.microsoft.com/office/powerpoint/2010/main" val="45353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hloov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xiam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oob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twg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xiam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oob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17</a:t>
            </a:fld>
            <a:endParaRPr lang="en-US"/>
          </a:p>
        </p:txBody>
      </p:sp>
    </p:spTree>
    <p:extLst>
      <p:ext uri="{BB962C8B-B14F-4D97-AF65-F5344CB8AC3E}">
        <p14:creationId xmlns:p14="http://schemas.microsoft.com/office/powerpoint/2010/main" val="258876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nco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tias</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Tsis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 cov lus yuav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tau rau </a:t>
            </a:r>
            <a:r>
              <a:rPr lang="en-US" sz="1200" dirty="0" err="1">
                <a:solidFill>
                  <a:srgbClr val="000000"/>
                </a:solidFill>
                <a:effectLst/>
                <a:latin typeface="+mn-lt"/>
                <a:ea typeface="Aptos" panose="020B0004020202020204" pitchFamily="34" charset="0"/>
                <a:cs typeface="Microsoft Himalaya" panose="01010100010101010101" pitchFamily="2" charset="0"/>
              </a:rPr>
              <a:t>kom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yaj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Kev</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tsis</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txaus</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siab</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cia</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li</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hais</a:t>
            </a:r>
            <a:r>
              <a:rPr lang="es-ES_tradnl" sz="1200" dirty="0">
                <a:solidFill>
                  <a:srgbClr val="000000"/>
                </a:solidFill>
                <a:effectLst/>
                <a:latin typeface="+mn-lt"/>
                <a:ea typeface="Aptos" panose="020B0004020202020204" pitchFamily="34" charset="0"/>
                <a:cs typeface="Microsoft Himalaya" panose="01010100010101010101" pitchFamily="2" charset="0"/>
              </a:rPr>
              <a:t> los </a:t>
            </a:r>
            <a:r>
              <a:rPr lang="es-ES_tradnl" sz="1200" dirty="0" err="1">
                <a:solidFill>
                  <a:srgbClr val="000000"/>
                </a:solidFill>
                <a:effectLst/>
                <a:latin typeface="+mn-lt"/>
                <a:ea typeface="Aptos" panose="020B0004020202020204" pitchFamily="34" charset="0"/>
                <a:cs typeface="Microsoft Himalaya" panose="01010100010101010101" pitchFamily="2" charset="0"/>
              </a:rPr>
              <a:t>teev</a:t>
            </a:r>
            <a:r>
              <a:rPr lang="es-ES_tradnl" sz="1200" dirty="0">
                <a:solidFill>
                  <a:srgbClr val="000000"/>
                </a:solidFill>
                <a:effectLst/>
                <a:latin typeface="+mn-lt"/>
                <a:ea typeface="Aptos" panose="020B0004020202020204" pitchFamily="34" charset="0"/>
                <a:cs typeface="Microsoft Himalaya" panose="01010100010101010101" pitchFamily="2" charset="0"/>
              </a:rPr>
              <a:t> </a:t>
            </a:r>
            <a:r>
              <a:rPr lang="es-ES_tradnl" sz="1200" dirty="0" err="1">
                <a:solidFill>
                  <a:srgbClr val="000000"/>
                </a:solidFill>
                <a:effectLst/>
                <a:latin typeface="+mn-lt"/>
                <a:ea typeface="Aptos" panose="020B0004020202020204" pitchFamily="34" charset="0"/>
                <a:cs typeface="Microsoft Himalaya" panose="01010100010101010101" pitchFamily="2" charset="0"/>
              </a:rPr>
              <a:t>ntawv</a:t>
            </a:r>
            <a:r>
              <a:rPr lang="es-ES_tradnl" sz="1200" dirty="0">
                <a:solidFill>
                  <a:srgbClr val="000000"/>
                </a:solidFill>
                <a:effectLst/>
                <a:latin typeface="+mn-lt"/>
                <a:ea typeface="Aptos" panose="020B0004020202020204" pitchFamily="34" charset="0"/>
                <a:cs typeface="Microsoft Himalaya" panose="01010100010101010101" pitchFamily="2" charset="0"/>
              </a:rPr>
              <a:t> los tau. </a:t>
            </a:r>
            <a:r>
              <a:rPr lang="en-US" sz="1200" dirty="0" err="1">
                <a:solidFill>
                  <a:srgbClr val="000000"/>
                </a:solidFill>
                <a:effectLst/>
                <a:latin typeface="+mn-lt"/>
                <a:ea typeface="Aptos" panose="020B0004020202020204" pitchFamily="34" charset="0"/>
                <a:cs typeface="Microsoft Himalaya" panose="01010100010101010101" pitchFamily="2" charset="0"/>
              </a:rPr>
              <a:t>Nws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npe</a:t>
            </a:r>
            <a:r>
              <a:rPr lang="en-US" sz="1200" dirty="0">
                <a:solidFill>
                  <a:srgbClr val="000000"/>
                </a:solidFill>
                <a:effectLst/>
                <a:latin typeface="+mn-lt"/>
                <a:ea typeface="Aptos" panose="020B0004020202020204" pitchFamily="34" charset="0"/>
                <a:cs typeface="Microsoft Himalaya" panose="01010100010101010101" pitchFamily="2" charset="0"/>
              </a:rPr>
              <a:t> los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kheej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yog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leej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twg</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171450" marR="0" indent="-171450">
              <a:lnSpc>
                <a:spcPct val="115000"/>
              </a:lnSpc>
              <a:spcAft>
                <a:spcPts val="1000"/>
              </a:spcAft>
              <a:buFont typeface="Arial" panose="020B0604020202020204" pitchFamily="34" charset="0"/>
              <a:buChar char="•"/>
            </a:pP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tug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twg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ntseeg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tias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lawv</a:t>
            </a:r>
            <a:r>
              <a:rPr lang="en-US" sz="1200" dirty="0">
                <a:solidFill>
                  <a:srgbClr val="000000"/>
                </a:solidFill>
                <a:effectLst/>
                <a:latin typeface="+mn-lt"/>
                <a:ea typeface="Aptos" panose="020B0004020202020204" pitchFamily="34" charset="0"/>
                <a:cs typeface="Microsoft Himalaya" panose="01010100010101010101" pitchFamily="2" charset="0"/>
              </a:rPr>
              <a:t> (los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tug </a:t>
            </a:r>
            <a:r>
              <a:rPr lang="en-US" sz="1200" dirty="0" err="1">
                <a:solidFill>
                  <a:srgbClr val="000000"/>
                </a:solidFill>
                <a:effectLst/>
                <a:latin typeface="+mn-lt"/>
                <a:ea typeface="Aptos" panose="020B0004020202020204" pitchFamily="34" charset="0"/>
                <a:cs typeface="Microsoft Himalaya" panose="01010100010101010101" pitchFamily="2" charset="0"/>
              </a:rPr>
              <a:t>lawv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paub</a:t>
            </a:r>
            <a:r>
              <a:rPr lang="en-US" sz="1200" dirty="0">
                <a:solidFill>
                  <a:srgbClr val="000000"/>
                </a:solidFill>
                <a:effectLst/>
                <a:latin typeface="+mn-lt"/>
                <a:ea typeface="Aptos" panose="020B0004020202020204" pitchFamily="34" charset="0"/>
                <a:cs typeface="Microsoft Himalaya" panose="01010100010101010101" pitchFamily="2" charset="0"/>
              </a:rPr>
              <a:t>) tau </a:t>
            </a:r>
            <a:r>
              <a:rPr lang="en-US" sz="1200" dirty="0" err="1">
                <a:solidFill>
                  <a:srgbClr val="000000"/>
                </a:solidFill>
                <a:effectLst/>
                <a:latin typeface="+mn-lt"/>
                <a:ea typeface="Aptos" panose="020B0004020202020204" pitchFamily="34" charset="0"/>
                <a:cs typeface="Microsoft Himalaya" panose="01010100010101010101" pitchFamily="2" charset="0"/>
              </a:rPr>
              <a:t>raug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ntxaug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tau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txhob</a:t>
            </a:r>
            <a:r>
              <a:rPr lang="en-US" sz="1200" dirty="0">
                <a:solidFill>
                  <a:srgbClr val="000000"/>
                </a:solidFill>
                <a:effectLst/>
                <a:latin typeface="+mn-lt"/>
                <a:ea typeface="Aptos" panose="020B0004020202020204" pitchFamily="34" charset="0"/>
                <a:cs typeface="Microsoft Himalaya" panose="01010100010101010101" pitchFamily="2" charset="0"/>
              </a:rPr>
              <a:t> pub </a:t>
            </a:r>
            <a:r>
              <a:rPr lang="en-US" sz="1200" dirty="0" err="1">
                <a:solidFill>
                  <a:srgbClr val="000000"/>
                </a:solidFill>
                <a:effectLst/>
                <a:latin typeface="+mn-lt"/>
                <a:ea typeface="Aptos" panose="020B0004020202020204" pitchFamily="34" charset="0"/>
                <a:cs typeface="Microsoft Himalaya" panose="01010100010101010101" pitchFamily="2" charset="0"/>
              </a:rPr>
              <a:t>dhau</a:t>
            </a:r>
            <a:r>
              <a:rPr lang="en-US" sz="1200" dirty="0">
                <a:solidFill>
                  <a:srgbClr val="000000"/>
                </a:solidFill>
                <a:effectLst/>
                <a:latin typeface="+mn-lt"/>
                <a:ea typeface="Aptos" panose="020B0004020202020204" pitchFamily="34" charset="0"/>
                <a:cs typeface="Microsoft Himalaya" panose="01010100010101010101" pitchFamily="2" charset="0"/>
              </a:rPr>
              <a:t> 180 hnub </a:t>
            </a:r>
            <a:r>
              <a:rPr lang="en-US" sz="1200" dirty="0" err="1">
                <a:solidFill>
                  <a:srgbClr val="000000"/>
                </a:solidFill>
                <a:effectLst/>
                <a:latin typeface="+mn-lt"/>
                <a:ea typeface="Aptos" panose="020B0004020202020204" pitchFamily="34" charset="0"/>
                <a:cs typeface="Microsoft Himalaya" panose="01010100010101010101" pitchFamily="2" charset="0"/>
              </a:rPr>
              <a:t>txij</a:t>
            </a:r>
            <a:r>
              <a:rPr lang="en-US" sz="1200" dirty="0">
                <a:solidFill>
                  <a:srgbClr val="000000"/>
                </a:solidFill>
                <a:effectLst/>
                <a:latin typeface="+mn-lt"/>
                <a:ea typeface="Aptos" panose="020B0004020202020204" pitchFamily="34" charset="0"/>
                <a:cs typeface="Microsoft Himalaya" panose="01010100010101010101" pitchFamily="2" charset="0"/>
              </a:rPr>
              <a:t> hnub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ntxaug</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171450" marR="0" indent="-171450">
              <a:lnSpc>
                <a:spcPct val="115000"/>
              </a:lnSpc>
              <a:spcAft>
                <a:spcPts val="1000"/>
              </a:spcAft>
              <a:buFont typeface="Arial" panose="020B0604020202020204" pitchFamily="34" charset="0"/>
              <a:buChar char="•"/>
            </a:pPr>
            <a:r>
              <a:rPr lang="en-US" sz="1200" dirty="0">
                <a:solidFill>
                  <a:srgbClr val="000000"/>
                </a:solidFill>
                <a:effectLst/>
                <a:latin typeface="+mn-lt"/>
                <a:ea typeface="Aptos" panose="020B0004020202020204" pitchFamily="34" charset="0"/>
                <a:cs typeface="Microsoft Himalaya" panose="01010100010101010101" pitchFamily="2" charset="0"/>
              </a:rPr>
              <a:t>Sau </a:t>
            </a:r>
            <a:r>
              <a:rPr lang="en-US" sz="1200" dirty="0" err="1">
                <a:solidFill>
                  <a:srgbClr val="000000"/>
                </a:solidFill>
                <a:effectLst/>
                <a:latin typeface="+mn-lt"/>
                <a:ea typeface="Aptos" panose="020B0004020202020204" pitchFamily="34" charset="0"/>
                <a:cs typeface="Microsoft Himalaya" panose="01010100010101010101" pitchFamily="2" charset="0"/>
              </a:rPr>
              <a:t>tseg</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Xeem</a:t>
            </a:r>
            <a:r>
              <a:rPr lang="en-US" sz="1200" dirty="0">
                <a:solidFill>
                  <a:srgbClr val="000000"/>
                </a:solidFill>
                <a:effectLst/>
                <a:latin typeface="+mn-lt"/>
                <a:ea typeface="Aptos" panose="020B0004020202020204" pitchFamily="34" charset="0"/>
                <a:cs typeface="Microsoft Himalaya" panose="01010100010101010101" pitchFamily="2" charset="0"/>
              </a:rPr>
              <a:t> Muaj Cai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rau hauv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lub</a:t>
            </a:r>
            <a:r>
              <a:rPr lang="en-US" sz="1200" dirty="0">
                <a:solidFill>
                  <a:srgbClr val="000000"/>
                </a:solidFill>
                <a:effectLst/>
                <a:latin typeface="+mn-lt"/>
                <a:ea typeface="Aptos" panose="020B0004020202020204" pitchFamily="34" charset="0"/>
                <a:cs typeface="Microsoft Himalaya" panose="01010100010101010101" pitchFamily="2" charset="0"/>
              </a:rPr>
              <a:t> zos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DHS USDA Food and Nutrition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i="1" dirty="0">
                <a:solidFill>
                  <a:srgbClr val="000000"/>
                </a:solidFill>
                <a:effectLst/>
                <a:latin typeface="+mn-lt"/>
                <a:ea typeface="Aptos" panose="020B0004020202020204" pitchFamily="34" charset="0"/>
                <a:cs typeface="Microsoft Himalaya" panose="01010100010101010101" pitchFamily="2" charset="0"/>
              </a:rPr>
              <a:t>coordinators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DHS</a:t>
            </a:r>
            <a:r>
              <a:rPr lang="en-US" sz="1200" dirty="0">
                <a:solidFill>
                  <a:srgbClr val="000000"/>
                </a:solidFill>
                <a:effectLst/>
                <a:latin typeface="+mn-lt"/>
                <a:ea typeface="Aptos" panose="020B0004020202020204" pitchFamily="34" charset="0"/>
                <a:cs typeface="Microsoft Himalaya" panose="01010100010101010101" pitchFamily="2" charset="0"/>
              </a:rPr>
              <a:t> yuav muab xa </a:t>
            </a:r>
            <a:r>
              <a:rPr lang="en-US" sz="1200" dirty="0" err="1">
                <a:solidFill>
                  <a:srgbClr val="000000"/>
                </a:solidFill>
                <a:effectLst/>
                <a:latin typeface="+mn-lt"/>
                <a:ea typeface="Aptos" panose="020B0004020202020204" pitchFamily="34" charset="0"/>
                <a:cs typeface="Microsoft Himalaya" panose="01010100010101010101" pitchFamily="2" charset="0"/>
              </a:rPr>
              <a:t>mus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ntxiv</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i="1" dirty="0">
                <a:solidFill>
                  <a:srgbClr val="000000"/>
                </a:solidFill>
                <a:effectLst/>
                <a:latin typeface="+mn-lt"/>
                <a:ea typeface="Aptos" panose="020B0004020202020204" pitchFamily="34" charset="0"/>
                <a:cs typeface="Microsoft Himalaya" panose="01010100010101010101" pitchFamily="2" charset="0"/>
              </a:rPr>
              <a:t>USDA</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indent="0">
              <a:lnSpc>
                <a:spcPct val="115000"/>
              </a:lnSpc>
              <a:spcAft>
                <a:spcPts val="1000"/>
              </a:spcAft>
              <a:buFont typeface="Arial" panose="020B0604020202020204" pitchFamily="34" charset="0"/>
              <a:buNone/>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Cov Chaw Muab Khoom Noj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daim </a:t>
            </a:r>
            <a:r>
              <a:rPr lang="en-US" sz="1200" i="1" dirty="0">
                <a:solidFill>
                  <a:srgbClr val="000000"/>
                </a:solidFill>
                <a:effectLst/>
                <a:latin typeface="+mn-lt"/>
                <a:ea typeface="Aptos" panose="020B0004020202020204" pitchFamily="34" charset="0"/>
                <a:cs typeface="Microsoft Himalaya" panose="01010100010101010101" pitchFamily="2" charset="0"/>
              </a:rPr>
              <a:t>Civil Rights Complain Form</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teev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nyob </a:t>
            </a:r>
            <a:r>
              <a:rPr lang="en-US" sz="1200" i="1" dirty="0">
                <a:solidFill>
                  <a:srgbClr val="000000"/>
                </a:solidFill>
                <a:effectLst/>
                <a:latin typeface="+mn-lt"/>
                <a:ea typeface="Aptos" panose="020B0004020202020204" pitchFamily="34" charset="0"/>
                <a:cs typeface="Microsoft Himalaya" panose="01010100010101010101" pitchFamily="2" charset="0"/>
              </a:rPr>
              <a:t>on-line</a:t>
            </a:r>
            <a:r>
              <a:rPr lang="en-US" sz="1200" dirty="0">
                <a:solidFill>
                  <a:srgbClr val="000000"/>
                </a:solidFill>
                <a:effectLst/>
                <a:latin typeface="+mn-lt"/>
                <a:ea typeface="Aptos" panose="020B0004020202020204" pitchFamily="34" charset="0"/>
                <a:cs typeface="Microsoft Himalaya" panose="01010100010101010101" pitchFamily="2" charset="0"/>
              </a:rPr>
              <a:t> hauv USDA </a:t>
            </a:r>
            <a:r>
              <a:rPr lang="en-US" sz="1200" dirty="0" err="1">
                <a:solidFill>
                  <a:srgbClr val="000000"/>
                </a:solidFill>
                <a:effectLst/>
                <a:latin typeface="+mn-lt"/>
                <a:ea typeface="Aptos" panose="020B0004020202020204" pitchFamily="34" charset="0"/>
                <a:cs typeface="Microsoft Himalaya" panose="01010100010101010101" pitchFamily="2" charset="0"/>
              </a:rPr>
              <a:t>lub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website</a:t>
            </a:r>
            <a:r>
              <a:rPr lang="en-US" sz="1200" dirty="0">
                <a:solidFill>
                  <a:srgbClr val="000000"/>
                </a:solidFill>
                <a:effectLst/>
                <a:latin typeface="+mn-lt"/>
                <a:ea typeface="Aptos" panose="020B0004020202020204" pitchFamily="34" charset="0"/>
                <a:cs typeface="Microsoft Himalaya" panose="01010100010101010101" pitchFamily="2" charset="0"/>
              </a:rPr>
              <a:t>) tab sis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kom</a:t>
            </a:r>
            <a:r>
              <a:rPr lang="en-US" sz="1200" dirty="0">
                <a:solidFill>
                  <a:srgbClr val="000000"/>
                </a:solidFill>
                <a:effectLst/>
                <a:latin typeface="+mn-lt"/>
                <a:ea typeface="Aptos" panose="020B0004020202020204" pitchFamily="34" charset="0"/>
                <a:cs typeface="Microsoft Himalaya" panose="01010100010101010101" pitchFamily="2" charset="0"/>
              </a:rPr>
              <a:t>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siv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cia</a:t>
            </a:r>
            <a:r>
              <a:rPr lang="en-US" sz="1200" dirty="0">
                <a:solidFill>
                  <a:srgbClr val="000000"/>
                </a:solidFill>
                <a:effectLst/>
                <a:latin typeface="+mn-lt"/>
                <a:ea typeface="Aptos" panose="020B0004020202020204" pitchFamily="34" charset="0"/>
                <a:cs typeface="Microsoft Himalaya" panose="01010100010101010101" pitchFamily="2" charset="0"/>
              </a:rPr>
              <a:t> li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xwb</a:t>
            </a:r>
            <a:r>
              <a:rPr lang="en-US" sz="1200" dirty="0">
                <a:solidFill>
                  <a:srgbClr val="000000"/>
                </a:solidFill>
                <a:effectLst/>
                <a:latin typeface="+mn-lt"/>
                <a:ea typeface="Aptos" panose="020B0004020202020204" pitchFamily="34" charset="0"/>
                <a:cs typeface="Microsoft Himalaya" panose="01010100010101010101" pitchFamily="2" charset="0"/>
              </a:rPr>
              <a:t> los tau, </a:t>
            </a:r>
            <a:r>
              <a:rPr lang="en-US" sz="1200" dirty="0" err="1">
                <a:solidFill>
                  <a:srgbClr val="000000"/>
                </a:solidFill>
                <a:effectLst/>
                <a:latin typeface="+mn-lt"/>
                <a:ea typeface="Aptos" panose="020B0004020202020204" pitchFamily="34" charset="0"/>
                <a:cs typeface="Microsoft Himalaya" panose="01010100010101010101" pitchFamily="2" charset="0"/>
              </a:rPr>
              <a:t>ces</a:t>
            </a:r>
            <a:r>
              <a:rPr lang="en-US" sz="1200" dirty="0">
                <a:solidFill>
                  <a:srgbClr val="000000"/>
                </a:solidFill>
                <a:effectLst/>
                <a:latin typeface="+mn-lt"/>
                <a:ea typeface="Aptos" panose="020B0004020202020204" pitchFamily="34" charset="0"/>
                <a:cs typeface="Microsoft Himalaya" panose="01010100010101010101" pitchFamily="2" charset="0"/>
              </a:rPr>
              <a:t> mam </a:t>
            </a:r>
            <a:r>
              <a:rPr lang="en-US" sz="1200" dirty="0" err="1">
                <a:solidFill>
                  <a:srgbClr val="000000"/>
                </a:solidFill>
                <a:effectLst/>
                <a:latin typeface="+mn-lt"/>
                <a:ea typeface="Aptos" panose="020B0004020202020204" pitchFamily="34" charset="0"/>
                <a:cs typeface="Microsoft Himalaya" panose="01010100010101010101" pitchFamily="2" charset="0"/>
              </a:rPr>
              <a:t>sau</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tseg</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Tej </a:t>
            </a:r>
            <a:r>
              <a:rPr lang="en-US" sz="1200" dirty="0" err="1">
                <a:solidFill>
                  <a:srgbClr val="000000"/>
                </a:solidFill>
                <a:effectLst/>
                <a:latin typeface="+mn-lt"/>
                <a:ea typeface="Aptos" panose="020B0004020202020204" pitchFamily="34" charset="0"/>
                <a:cs typeface="Microsoft Himalaya" panose="01010100010101010101" pitchFamily="2" charset="0"/>
              </a:rPr>
              <a:t>saum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kuj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xav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tias</a:t>
            </a:r>
            <a:r>
              <a:rPr lang="en-US" sz="1200" dirty="0">
                <a:solidFill>
                  <a:srgbClr val="000000"/>
                </a:solidFill>
                <a:effectLst/>
                <a:latin typeface="+mn-lt"/>
                <a:ea typeface="Aptos" panose="020B0004020202020204" pitchFamily="34" charset="0"/>
                <a:cs typeface="Microsoft Himalaya" panose="01010100010101010101" pitchFamily="2" charset="0"/>
              </a:rPr>
              <a:t> yuav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li </a:t>
            </a:r>
            <a:r>
              <a:rPr lang="en-US" sz="1200" dirty="0" err="1">
                <a:solidFill>
                  <a:srgbClr val="000000"/>
                </a:solidFill>
                <a:effectLst/>
                <a:latin typeface="+mn-lt"/>
                <a:ea typeface="Aptos" panose="020B0004020202020204" pitchFamily="34" charset="0"/>
                <a:cs typeface="Microsoft Himalaya" panose="01010100010101010101" pitchFamily="2" charset="0"/>
              </a:rPr>
              <a:t>cas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thaum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teev</a:t>
            </a:r>
            <a:r>
              <a:rPr lang="en-US" sz="1200" dirty="0">
                <a:solidFill>
                  <a:srgbClr val="000000"/>
                </a:solidFill>
                <a:effectLst/>
                <a:latin typeface="+mn-lt"/>
                <a:ea typeface="Aptos" panose="020B0004020202020204" pitchFamily="34" charset="0"/>
                <a:cs typeface="Microsoft Himalaya" panose="01010100010101010101" pitchFamily="2" charset="0"/>
              </a:rPr>
              <a:t> los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tawm</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Thaum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yuav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li cov </a:t>
            </a:r>
            <a:r>
              <a:rPr lang="en-US" sz="1200" dirty="0" err="1">
                <a:solidFill>
                  <a:srgbClr val="000000"/>
                </a:solidFill>
                <a:effectLst/>
                <a:latin typeface="+mn-lt"/>
                <a:ea typeface="Aptos" panose="020B0004020202020204" pitchFamily="34" charset="0"/>
                <a:cs typeface="Microsoft Himalaya" panose="01010100010101010101" pitchFamily="2" charset="0"/>
              </a:rPr>
              <a:t>nram</a:t>
            </a:r>
            <a:r>
              <a:rPr lang="en-US" sz="1200" dirty="0">
                <a:solidFill>
                  <a:srgbClr val="000000"/>
                </a:solidFill>
                <a:effectLst/>
                <a:latin typeface="+mn-lt"/>
                <a:ea typeface="Aptos" panose="020B0004020202020204" pitchFamily="34" charset="0"/>
                <a:cs typeface="Microsoft Himalaya" panose="01010100010101010101" pitchFamily="2" charset="0"/>
              </a:rPr>
              <a:t> no:</a:t>
            </a: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Cov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txaus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siab</a:t>
            </a:r>
            <a:r>
              <a:rPr lang="en-US" sz="1200" dirty="0">
                <a:solidFill>
                  <a:srgbClr val="000000"/>
                </a:solidFill>
                <a:effectLst/>
                <a:latin typeface="+mn-lt"/>
                <a:ea typeface="Aptos" panose="020B0004020202020204" pitchFamily="34" charset="0"/>
                <a:cs typeface="Microsoft Himalaya" panose="01010100010101010101" pitchFamily="2" charset="0"/>
              </a:rPr>
              <a:t> uas </a:t>
            </a:r>
            <a:r>
              <a:rPr lang="en-US" sz="1200" dirty="0" err="1">
                <a:solidFill>
                  <a:srgbClr val="000000"/>
                </a:solidFill>
                <a:effectLst/>
                <a:latin typeface="+mn-lt"/>
                <a:ea typeface="Aptos" panose="020B0004020202020204" pitchFamily="34" charset="0"/>
                <a:cs typeface="Microsoft Himalaya" panose="01010100010101010101" pitchFamily="2" charset="0"/>
              </a:rPr>
              <a:t>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liam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ntxaug</a:t>
            </a:r>
            <a:r>
              <a:rPr lang="en-US" sz="1200" dirty="0">
                <a:solidFill>
                  <a:srgbClr val="000000"/>
                </a:solidFill>
                <a:effectLst/>
                <a:latin typeface="+mn-lt"/>
                <a:ea typeface="Aptos" panose="020B0004020202020204" pitchFamily="34" charset="0"/>
                <a:cs typeface="Microsoft Himalaya" panose="01010100010101010101" pitchFamily="2" charset="0"/>
              </a:rPr>
              <a:t> vim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ntawd</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yog</a:t>
            </a:r>
            <a:r>
              <a:rPr lang="en-US" sz="1200" dirty="0">
                <a:solidFill>
                  <a:srgbClr val="000000"/>
                </a:solidFill>
                <a:effectLst/>
                <a:latin typeface="+mn-lt"/>
                <a:ea typeface="Aptos" panose="020B0004020202020204" pitchFamily="34" charset="0"/>
                <a:cs typeface="Microsoft Himalaya" panose="01010100010101010101" pitchFamily="2" charset="0"/>
              </a:rPr>
              <a:t> nyob rau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pawg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cai</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tiv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thaiv</a:t>
            </a:r>
            <a:r>
              <a:rPr lang="en-US" sz="1200" dirty="0">
                <a:solidFill>
                  <a:srgbClr val="000000"/>
                </a:solidFill>
                <a:effectLst/>
                <a:latin typeface="+mn-lt"/>
                <a:ea typeface="Aptos" panose="020B0004020202020204" pitchFamily="34" charset="0"/>
                <a:cs typeface="Microsoft Himalaya" panose="01010100010101010101" pitchFamily="2" charset="0"/>
              </a:rPr>
              <a:t> yuav tsum tau xa rau:</a:t>
            </a: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i="1" dirty="0">
                <a:solidFill>
                  <a:srgbClr val="000000"/>
                </a:solidFill>
                <a:effectLst/>
                <a:latin typeface="+mn-lt"/>
                <a:ea typeface="Aptos" panose="020B0004020202020204" pitchFamily="34" charset="0"/>
                <a:cs typeface="Microsoft Himalaya" panose="01010100010101010101" pitchFamily="2" charset="0"/>
              </a:rPr>
              <a:t>USDA Director Office of Civil Rights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1400 Independence Avenue, SW Washington, DC  20250.</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Tus </a:t>
            </a:r>
            <a:r>
              <a:rPr lang="en-US" sz="1200" dirty="0" err="1">
                <a:solidFill>
                  <a:srgbClr val="000000"/>
                </a:solidFill>
                <a:effectLst/>
                <a:latin typeface="+mn-lt"/>
                <a:ea typeface="Aptos" panose="020B0004020202020204" pitchFamily="34" charset="0"/>
                <a:cs typeface="Microsoft Himalaya" panose="01010100010101010101" pitchFamily="2" charset="0"/>
              </a:rPr>
              <a:t>qhua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kuj</a:t>
            </a:r>
            <a:r>
              <a:rPr lang="en-US" sz="1200" dirty="0">
                <a:solidFill>
                  <a:srgbClr val="000000"/>
                </a:solidFill>
                <a:effectLst/>
                <a:latin typeface="+mn-lt"/>
                <a:ea typeface="Aptos" panose="020B0004020202020204" pitchFamily="34" charset="0"/>
                <a:cs typeface="Microsoft Himalaya" panose="01010100010101010101" pitchFamily="2" charset="0"/>
              </a:rPr>
              <a:t> hu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tau rau </a:t>
            </a:r>
            <a:r>
              <a:rPr lang="en-US" sz="1200" dirty="0" err="1">
                <a:solidFill>
                  <a:srgbClr val="000000"/>
                </a:solidFill>
                <a:effectLst/>
                <a:latin typeface="+mn-lt"/>
                <a:ea typeface="Aptos" panose="020B0004020202020204" pitchFamily="34" charset="0"/>
                <a:cs typeface="Microsoft Himalaya" panose="01010100010101010101" pitchFamily="2" charset="0"/>
              </a:rPr>
              <a:t>theem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tsoom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fwv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teb</a:t>
            </a:r>
            <a:r>
              <a:rPr lang="en-US" sz="1200" dirty="0">
                <a:solidFill>
                  <a:srgbClr val="000000"/>
                </a:solidFill>
                <a:effectLst/>
                <a:latin typeface="+mn-lt"/>
                <a:ea typeface="Aptos" panose="020B0004020202020204" pitchFamily="34" charset="0"/>
                <a:cs typeface="Microsoft Himalaya" panose="01010100010101010101" pitchFamily="2" charset="0"/>
              </a:rPr>
              <a:t> chaws rau 1-800-368-1019 los </a:t>
            </a:r>
            <a:r>
              <a:rPr lang="en-US" sz="1200" dirty="0" err="1">
                <a:solidFill>
                  <a:srgbClr val="000000"/>
                </a:solidFill>
                <a:effectLst/>
                <a:latin typeface="+mn-lt"/>
                <a:ea typeface="Aptos" panose="020B0004020202020204" pitchFamily="34" charset="0"/>
                <a:cs typeface="Microsoft Himalaya" panose="01010100010101010101" pitchFamily="2" charset="0"/>
              </a:rPr>
              <a:t>nws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kuj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Web portal</a:t>
            </a:r>
            <a:r>
              <a:rPr lang="en-US" sz="1200" dirty="0">
                <a:solidFill>
                  <a:srgbClr val="000000"/>
                </a:solidFill>
                <a:effectLst/>
                <a:latin typeface="+mn-lt"/>
                <a:ea typeface="Aptos" panose="020B0004020202020204" pitchFamily="34" charset="0"/>
                <a:cs typeface="Microsoft Himalaya" panose="01010100010101010101" pitchFamily="2" charset="0"/>
              </a:rPr>
              <a:t> hauv </a:t>
            </a:r>
            <a:r>
              <a:rPr lang="en-US" sz="1200" i="1" dirty="0">
                <a:solidFill>
                  <a:srgbClr val="000000"/>
                </a:solidFill>
                <a:effectLst/>
                <a:latin typeface="+mn-lt"/>
                <a:ea typeface="Aptos" panose="020B0004020202020204" pitchFamily="34" charset="0"/>
                <a:cs typeface="Microsoft Himalaya" panose="01010100010101010101" pitchFamily="2" charset="0"/>
              </a:rPr>
              <a:t>US Dept. of Health and Human Services Office for Civil Rights, hhs.gov</a:t>
            </a:r>
            <a:r>
              <a:rPr lang="en-US" sz="1200" dirty="0">
                <a:solidFill>
                  <a:srgbClr val="000000"/>
                </a:solidFill>
                <a:effectLst/>
                <a:latin typeface="+mn-lt"/>
                <a:ea typeface="Aptos" panose="020B0004020202020204" pitchFamily="34" charset="0"/>
                <a:cs typeface="Microsoft Himalaya" panose="01010100010101010101" pitchFamily="2" charset="0"/>
              </a:rPr>
              <a:t> los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theem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tsoom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fwv</a:t>
            </a:r>
            <a:r>
              <a:rPr lang="en-US" sz="1200" dirty="0">
                <a:solidFill>
                  <a:srgbClr val="000000"/>
                </a:solidFill>
                <a:effectLst/>
                <a:latin typeface="+mn-lt"/>
                <a:ea typeface="Aptos" panose="020B0004020202020204" pitchFamily="34" charset="0"/>
                <a:cs typeface="Microsoft Himalaya" panose="01010100010101010101" pitchFamily="2" charset="0"/>
              </a:rPr>
              <a:t> hauv </a:t>
            </a:r>
            <a:r>
              <a:rPr lang="en-US" sz="1200" dirty="0" err="1">
                <a:solidFill>
                  <a:srgbClr val="000000"/>
                </a:solidFill>
                <a:effectLst/>
                <a:latin typeface="+mn-lt"/>
                <a:ea typeface="Aptos" panose="020B0004020202020204" pitchFamily="34" charset="0"/>
                <a:cs typeface="Microsoft Himalaya" panose="01010100010101010101" pitchFamily="2" charset="0"/>
              </a:rPr>
              <a:t>xeev</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i="1" dirty="0">
                <a:solidFill>
                  <a:srgbClr val="000000"/>
                </a:solidFill>
                <a:effectLst/>
                <a:latin typeface="+mn-lt"/>
                <a:ea typeface="Aptos" panose="020B0004020202020204" pitchFamily="34" charset="0"/>
                <a:cs typeface="Microsoft Himalaya" panose="01010100010101010101" pitchFamily="2" charset="0"/>
              </a:rPr>
              <a:t>Department of Health Services Civil Rights Compliance</a:t>
            </a:r>
            <a:r>
              <a:rPr lang="en-US" sz="1200" dirty="0">
                <a:solidFill>
                  <a:srgbClr val="000000"/>
                </a:solidFill>
                <a:effectLst/>
                <a:latin typeface="+mn-lt"/>
                <a:ea typeface="Aptos" panose="020B0004020202020204" pitchFamily="34" charset="0"/>
                <a:cs typeface="Microsoft Himalaya" panose="01010100010101010101" pitchFamily="2" charset="0"/>
              </a:rPr>
              <a:t> rau 608-267-1434.</a:t>
            </a:r>
            <a:endParaRPr lang="en-US" sz="1200" dirty="0">
              <a:effectLst/>
              <a:latin typeface="+mn-lt"/>
              <a:ea typeface="Aptos" panose="020B0004020202020204" pitchFamily="34" charset="0"/>
              <a:cs typeface="Microsoft Himalaya" panose="01010100010101010101" pitchFamily="2" charset="0"/>
            </a:endParaRPr>
          </a:p>
          <a:p>
            <a:endParaRPr lang="es-AR" sz="11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18</a:t>
            </a:fld>
            <a:endParaRPr lang="en-US"/>
          </a:p>
        </p:txBody>
      </p:sp>
    </p:spTree>
    <p:extLst>
      <p:ext uri="{BB962C8B-B14F-4D97-AF65-F5344CB8AC3E}">
        <p14:creationId xmlns:p14="http://schemas.microsoft.com/office/powerpoint/2010/main" val="271634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pPr marL="25400" marR="17780">
              <a:lnSpc>
                <a:spcPct val="100000"/>
              </a:lnSpc>
            </a:pPr>
            <a:r>
              <a:rPr lang="en-US" sz="1400" dirty="0" err="1">
                <a:latin typeface="Helvetica"/>
                <a:cs typeface="Helvetica"/>
              </a:rPr>
              <a:t>Ntxiv</a:t>
            </a:r>
            <a:r>
              <a:rPr lang="en-US" sz="1400" dirty="0">
                <a:latin typeface="Helvetica"/>
                <a:cs typeface="Helvetica"/>
              </a:rPr>
              <a:t> rau cov </a:t>
            </a:r>
            <a:r>
              <a:rPr lang="en-US" sz="1400" dirty="0" err="1">
                <a:latin typeface="Helvetica"/>
                <a:cs typeface="Helvetica"/>
              </a:rPr>
              <a:t>ntsiab</a:t>
            </a:r>
            <a:r>
              <a:rPr lang="en-US" sz="1400" dirty="0">
                <a:latin typeface="Helvetica"/>
                <a:cs typeface="Helvetica"/>
              </a:rPr>
              <a:t> lus </a:t>
            </a:r>
            <a:r>
              <a:rPr lang="en-US" sz="1400" dirty="0" err="1">
                <a:latin typeface="Helvetica"/>
                <a:cs typeface="Helvetica"/>
              </a:rPr>
              <a:t>peb</a:t>
            </a:r>
            <a:r>
              <a:rPr lang="en-US" sz="1400" dirty="0">
                <a:latin typeface="Helvetica"/>
                <a:cs typeface="Helvetica"/>
              </a:rPr>
              <a:t> tau </a:t>
            </a:r>
            <a:r>
              <a:rPr lang="en-US" sz="1400" dirty="0" err="1">
                <a:latin typeface="Helvetica"/>
                <a:cs typeface="Helvetica"/>
              </a:rPr>
              <a:t>hais</a:t>
            </a:r>
            <a:r>
              <a:rPr lang="en-US" sz="1400" dirty="0">
                <a:latin typeface="Helvetica"/>
                <a:cs typeface="Helvetica"/>
              </a:rPr>
              <a:t> nyob hauv </a:t>
            </a:r>
            <a:r>
              <a:rPr lang="en-US" sz="1400" dirty="0" err="1">
                <a:latin typeface="Helvetica"/>
                <a:cs typeface="Helvetica"/>
              </a:rPr>
              <a:t>qhov</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piav</a:t>
            </a:r>
            <a:r>
              <a:rPr lang="en-US" sz="1400" dirty="0">
                <a:latin typeface="Helvetica"/>
                <a:cs typeface="Helvetica"/>
              </a:rPr>
              <a:t> </a:t>
            </a:r>
            <a:r>
              <a:rPr lang="en-US" sz="1400" dirty="0" err="1">
                <a:latin typeface="Helvetica"/>
                <a:cs typeface="Helvetica"/>
              </a:rPr>
              <a:t>qhia</a:t>
            </a:r>
            <a:r>
              <a:rPr lang="en-US" sz="1400" dirty="0">
                <a:latin typeface="Helvetica"/>
                <a:cs typeface="Helvetica"/>
              </a:rPr>
              <a:t> </a:t>
            </a:r>
            <a:r>
              <a:rPr lang="en-US" sz="1400" dirty="0" err="1">
                <a:latin typeface="Helvetica"/>
                <a:cs typeface="Helvetica"/>
              </a:rPr>
              <a:t>tas</a:t>
            </a:r>
            <a:r>
              <a:rPr lang="en-US" sz="1400" dirty="0">
                <a:latin typeface="Helvetica"/>
                <a:cs typeface="Helvetica"/>
              </a:rPr>
              <a:t> los no, </a:t>
            </a:r>
            <a:r>
              <a:rPr lang="en-US" sz="1400" dirty="0" err="1">
                <a:latin typeface="Helvetica"/>
                <a:cs typeface="Helvetica"/>
              </a:rPr>
              <a:t>ib</a:t>
            </a:r>
            <a:r>
              <a:rPr lang="en-US" sz="1400" dirty="0">
                <a:latin typeface="Helvetica"/>
                <a:cs typeface="Helvetica"/>
              </a:rPr>
              <a:t> </a:t>
            </a:r>
            <a:r>
              <a:rPr lang="en-US" sz="1400" dirty="0" err="1">
                <a:latin typeface="Helvetica"/>
                <a:cs typeface="Helvetica"/>
              </a:rPr>
              <a:t>qho</a:t>
            </a:r>
            <a:r>
              <a:rPr lang="en-US" sz="1400" dirty="0">
                <a:latin typeface="Helvetica"/>
                <a:cs typeface="Helvetica"/>
              </a:rPr>
              <a:t> </a:t>
            </a:r>
            <a:r>
              <a:rPr lang="en-US" sz="1400" dirty="0" err="1">
                <a:latin typeface="Helvetica"/>
                <a:cs typeface="Helvetica"/>
              </a:rPr>
              <a:t>tseem</a:t>
            </a:r>
            <a:r>
              <a:rPr lang="en-US" sz="1400" dirty="0">
                <a:latin typeface="Helvetica"/>
                <a:cs typeface="Helvetica"/>
              </a:rPr>
              <a:t> </a:t>
            </a:r>
            <a:r>
              <a:rPr lang="en-US" sz="1400" dirty="0" err="1">
                <a:latin typeface="Helvetica"/>
                <a:cs typeface="Helvetica"/>
              </a:rPr>
              <a:t>ceeb</a:t>
            </a:r>
            <a:r>
              <a:rPr lang="en-US" sz="1400" dirty="0">
                <a:latin typeface="Helvetica"/>
                <a:cs typeface="Helvetica"/>
              </a:rPr>
              <a:t> rau cov </a:t>
            </a:r>
            <a:r>
              <a:rPr lang="en-US" sz="1400" dirty="0" err="1">
                <a:latin typeface="Helvetica"/>
                <a:cs typeface="Helvetica"/>
              </a:rPr>
              <a:t>neeg</a:t>
            </a:r>
            <a:r>
              <a:rPr lang="en-US" sz="1400" dirty="0">
                <a:latin typeface="Helvetica"/>
                <a:cs typeface="Helvetica"/>
              </a:rPr>
              <a:t> </a:t>
            </a:r>
            <a:r>
              <a:rPr lang="en-US" sz="1400" dirty="0" err="1">
                <a:latin typeface="Helvetica"/>
                <a:cs typeface="Helvetica"/>
              </a:rPr>
              <a:t>tuaj</a:t>
            </a:r>
            <a:r>
              <a:rPr lang="en-US" sz="1400" dirty="0">
                <a:latin typeface="Helvetica"/>
                <a:cs typeface="Helvetica"/>
              </a:rPr>
              <a:t> </a:t>
            </a:r>
            <a:r>
              <a:rPr lang="en-US" sz="1400" dirty="0" err="1">
                <a:latin typeface="Helvetica"/>
                <a:cs typeface="Helvetica"/>
              </a:rPr>
              <a:t>koom</a:t>
            </a:r>
            <a:r>
              <a:rPr lang="en-US" sz="1400" dirty="0">
                <a:latin typeface="Helvetica"/>
                <a:cs typeface="Helvetica"/>
              </a:rPr>
              <a:t> </a:t>
            </a:r>
            <a:r>
              <a:rPr lang="en-US" sz="1400" dirty="0" err="1">
                <a:latin typeface="Helvetica"/>
                <a:cs typeface="Helvetica"/>
              </a:rPr>
              <a:t>nrog</a:t>
            </a:r>
            <a:r>
              <a:rPr lang="en-US" sz="1400" dirty="0">
                <a:latin typeface="Helvetica"/>
                <a:cs typeface="Helvetica"/>
              </a:rPr>
              <a:t> USDA Food Nutrition and Distribution </a:t>
            </a:r>
            <a:r>
              <a:rPr lang="en-US" sz="1400" dirty="0" err="1">
                <a:latin typeface="Helvetica"/>
                <a:cs typeface="Helvetica"/>
              </a:rPr>
              <a:t>yog</a:t>
            </a:r>
            <a:r>
              <a:rPr lang="en-US" sz="1400" dirty="0">
                <a:latin typeface="Helvetica"/>
                <a:cs typeface="Helvetica"/>
              </a:rPr>
              <a:t>:</a:t>
            </a:r>
          </a:p>
          <a:p>
            <a:pPr marL="25400" marR="17780">
              <a:lnSpc>
                <a:spcPct val="100000"/>
              </a:lnSpc>
            </a:pPr>
            <a:endParaRPr lang="en-US" sz="1400" dirty="0">
              <a:latin typeface="Helvetica"/>
              <a:cs typeface="Helvetica"/>
            </a:endParaRPr>
          </a:p>
          <a:p>
            <a:pPr marL="25400" marR="17780">
              <a:lnSpc>
                <a:spcPct val="100000"/>
              </a:lnSpc>
            </a:pPr>
            <a:r>
              <a:rPr lang="en-US" sz="1400" dirty="0">
                <a:latin typeface="Helvetica"/>
                <a:cs typeface="Helvetica"/>
              </a:rPr>
              <a:t>TAG NRHO cov </a:t>
            </a:r>
            <a:r>
              <a:rPr lang="en-US" sz="1400" dirty="0" err="1">
                <a:latin typeface="Helvetica"/>
                <a:cs typeface="Helvetica"/>
              </a:rPr>
              <a:t>neeg</a:t>
            </a:r>
            <a:r>
              <a:rPr lang="en-US" sz="1400" dirty="0">
                <a:latin typeface="Helvetica"/>
                <a:cs typeface="Helvetica"/>
              </a:rPr>
              <a:t> uas </a:t>
            </a:r>
            <a:r>
              <a:rPr lang="en-US" sz="1400" dirty="0" err="1">
                <a:latin typeface="Helvetica"/>
                <a:cs typeface="Helvetica"/>
              </a:rPr>
              <a:t>muaj</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ntsib</a:t>
            </a:r>
            <a:r>
              <a:rPr lang="en-US" sz="1400" dirty="0">
                <a:latin typeface="Helvetica"/>
                <a:cs typeface="Helvetica"/>
              </a:rPr>
              <a:t> </a:t>
            </a:r>
            <a:r>
              <a:rPr lang="en-US" sz="1400" dirty="0" err="1">
                <a:latin typeface="Helvetica"/>
                <a:cs typeface="Helvetica"/>
              </a:rPr>
              <a:t>kiag</a:t>
            </a:r>
            <a:r>
              <a:rPr lang="en-US" sz="1400" dirty="0">
                <a:latin typeface="Helvetica"/>
                <a:cs typeface="Helvetica"/>
              </a:rPr>
              <a:t> cov </a:t>
            </a:r>
            <a:r>
              <a:rPr lang="en-US" sz="1400" dirty="0" err="1">
                <a:latin typeface="Helvetica"/>
                <a:cs typeface="Helvetica"/>
              </a:rPr>
              <a:t>tuaj</a:t>
            </a:r>
            <a:r>
              <a:rPr lang="en-US" sz="1400" dirty="0">
                <a:latin typeface="Helvetica"/>
                <a:cs typeface="Helvetica"/>
              </a:rPr>
              <a:t> </a:t>
            </a:r>
            <a:r>
              <a:rPr lang="en-US" sz="1400" dirty="0" err="1">
                <a:latin typeface="Helvetica"/>
                <a:cs typeface="Helvetica"/>
              </a:rPr>
              <a:t>thov</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 los cov </a:t>
            </a:r>
            <a:r>
              <a:rPr lang="en-US" sz="1400" dirty="0" err="1">
                <a:latin typeface="Helvetica"/>
                <a:cs typeface="Helvetica"/>
              </a:rPr>
              <a:t>tuaj</a:t>
            </a:r>
            <a:r>
              <a:rPr lang="en-US" sz="1400" dirty="0">
                <a:latin typeface="Helvetica"/>
                <a:cs typeface="Helvetica"/>
              </a:rPr>
              <a:t> </a:t>
            </a:r>
            <a:r>
              <a:rPr lang="en-US" sz="1400" dirty="0" err="1">
                <a:latin typeface="Helvetica"/>
                <a:cs typeface="Helvetica"/>
              </a:rPr>
              <a:t>koom</a:t>
            </a:r>
            <a:r>
              <a:rPr lang="en-US" sz="1400" dirty="0">
                <a:latin typeface="Helvetica"/>
                <a:cs typeface="Helvetica"/>
              </a:rPr>
              <a:t> </a:t>
            </a:r>
            <a:r>
              <a:rPr lang="en-US" sz="1400" dirty="0" err="1">
                <a:latin typeface="Helvetica"/>
                <a:cs typeface="Helvetica"/>
              </a:rPr>
              <a:t>ntawm</a:t>
            </a:r>
            <a:r>
              <a:rPr lang="en-US" sz="1400" dirty="0">
                <a:latin typeface="Helvetica"/>
                <a:cs typeface="Helvetica"/>
              </a:rPr>
              <a:t> cov USDA Food Nutrition and Distribution cov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 YUAV TSUM tau </a:t>
            </a:r>
            <a:r>
              <a:rPr lang="en-US" sz="1400" dirty="0" err="1">
                <a:latin typeface="Helvetica"/>
                <a:cs typeface="Helvetica"/>
              </a:rPr>
              <a:t>txais</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cob </a:t>
            </a:r>
            <a:r>
              <a:rPr lang="en-US" sz="1400" dirty="0" err="1">
                <a:latin typeface="Helvetica"/>
                <a:cs typeface="Helvetica"/>
              </a:rPr>
              <a:t>qhia</a:t>
            </a:r>
            <a:r>
              <a:rPr lang="en-US" sz="1400" dirty="0">
                <a:latin typeface="Helvetica"/>
                <a:cs typeface="Helvetica"/>
              </a:rPr>
              <a:t> </a:t>
            </a:r>
            <a:r>
              <a:rPr lang="en-US" sz="1400" dirty="0" err="1">
                <a:latin typeface="Helvetica"/>
                <a:cs typeface="Helvetica"/>
              </a:rPr>
              <a:t>txhua</a:t>
            </a:r>
            <a:r>
              <a:rPr lang="en-US" sz="1400" dirty="0">
                <a:latin typeface="Helvetica"/>
                <a:cs typeface="Helvetica"/>
              </a:rPr>
              <a:t> </a:t>
            </a:r>
            <a:r>
              <a:rPr lang="en-US" sz="1400" dirty="0" err="1">
                <a:latin typeface="Helvetica"/>
                <a:cs typeface="Helvetica"/>
              </a:rPr>
              <a:t>xyoo</a:t>
            </a:r>
            <a:r>
              <a:rPr lang="en-US" sz="1400" dirty="0">
                <a:latin typeface="Helvetica"/>
                <a:cs typeface="Helvetica"/>
              </a:rPr>
              <a:t> rau </a:t>
            </a:r>
            <a:r>
              <a:rPr lang="en-US" sz="1400" dirty="0" err="1">
                <a:latin typeface="Helvetica"/>
                <a:cs typeface="Helvetica"/>
              </a:rPr>
              <a:t>txhua</a:t>
            </a:r>
            <a:r>
              <a:rPr lang="en-US" sz="1400" dirty="0">
                <a:latin typeface="Helvetica"/>
                <a:cs typeface="Helvetica"/>
              </a:rPr>
              <a:t> yam </a:t>
            </a:r>
            <a:r>
              <a:rPr lang="en-US" sz="1400" dirty="0" err="1">
                <a:latin typeface="Helvetica"/>
                <a:cs typeface="Helvetica"/>
              </a:rPr>
              <a:t>kom</a:t>
            </a:r>
            <a:r>
              <a:rPr lang="en-US" sz="1400" dirty="0">
                <a:latin typeface="Helvetica"/>
                <a:cs typeface="Helvetica"/>
              </a:rPr>
              <a:t> </a:t>
            </a:r>
            <a:r>
              <a:rPr lang="en-US" sz="1400" dirty="0" err="1">
                <a:latin typeface="Helvetica"/>
                <a:cs typeface="Helvetica"/>
              </a:rPr>
              <a:t>raws</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Pej</a:t>
            </a:r>
            <a:r>
              <a:rPr lang="en-US" sz="1400" dirty="0">
                <a:latin typeface="Helvetica"/>
                <a:cs typeface="Helvetica"/>
              </a:rPr>
              <a:t> </a:t>
            </a:r>
            <a:r>
              <a:rPr lang="en-US" sz="1400" dirty="0" err="1">
                <a:latin typeface="Helvetica"/>
                <a:cs typeface="Helvetica"/>
              </a:rPr>
              <a:t>Xeem</a:t>
            </a:r>
            <a:r>
              <a:rPr lang="en-US" sz="1400" dirty="0">
                <a:latin typeface="Helvetica"/>
                <a:cs typeface="Helvetica"/>
              </a:rPr>
              <a:t> Muaj Cai.</a:t>
            </a:r>
          </a:p>
          <a:p>
            <a:pPr marL="25400" marR="17780">
              <a:lnSpc>
                <a:spcPct val="100000"/>
              </a:lnSpc>
            </a:pPr>
            <a:endParaRPr lang="en-US" sz="1400" dirty="0">
              <a:latin typeface="Helvetica"/>
              <a:cs typeface="Helvetica"/>
            </a:endParaRPr>
          </a:p>
          <a:p>
            <a:pPr marL="25400" marR="17780">
              <a:lnSpc>
                <a:spcPct val="100000"/>
              </a:lnSpc>
            </a:pPr>
            <a:r>
              <a:rPr lang="en-US" sz="1400" dirty="0">
                <a:latin typeface="Helvetica"/>
                <a:cs typeface="Helvetica"/>
              </a:rPr>
              <a:t>Cov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piav</a:t>
            </a:r>
            <a:r>
              <a:rPr lang="en-US" sz="1400" dirty="0">
                <a:latin typeface="Helvetica"/>
                <a:cs typeface="Helvetica"/>
              </a:rPr>
              <a:t> </a:t>
            </a:r>
            <a:r>
              <a:rPr lang="en-US" sz="1400" dirty="0" err="1">
                <a:latin typeface="Helvetica"/>
                <a:cs typeface="Helvetica"/>
              </a:rPr>
              <a:t>qhia</a:t>
            </a:r>
            <a:r>
              <a:rPr lang="en-US" sz="1400" dirty="0">
                <a:latin typeface="Helvetica"/>
                <a:cs typeface="Helvetica"/>
              </a:rPr>
              <a:t> no </a:t>
            </a:r>
            <a:r>
              <a:rPr lang="en-US" sz="1400" dirty="0" err="1">
                <a:latin typeface="Helvetica"/>
                <a:cs typeface="Helvetica"/>
              </a:rPr>
              <a:t>yog</a:t>
            </a:r>
            <a:r>
              <a:rPr lang="en-US" sz="1400" dirty="0">
                <a:latin typeface="Helvetica"/>
                <a:cs typeface="Helvetica"/>
              </a:rPr>
              <a:t> </a:t>
            </a:r>
            <a:r>
              <a:rPr lang="en-US" sz="1400" dirty="0" err="1">
                <a:latin typeface="Helvetica"/>
                <a:cs typeface="Helvetica"/>
              </a:rPr>
              <a:t>qhov</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cob </a:t>
            </a:r>
            <a:r>
              <a:rPr lang="en-US" sz="1400" dirty="0" err="1">
                <a:latin typeface="Helvetica"/>
                <a:cs typeface="Helvetica"/>
              </a:rPr>
              <a:t>qhia</a:t>
            </a:r>
            <a:r>
              <a:rPr lang="en-US" sz="1400" dirty="0">
                <a:latin typeface="Helvetica"/>
                <a:cs typeface="Helvetica"/>
              </a:rPr>
              <a:t> rau </a:t>
            </a:r>
            <a:r>
              <a:rPr lang="en-US" sz="1400" dirty="0" err="1">
                <a:latin typeface="Helvetica"/>
                <a:cs typeface="Helvetica"/>
              </a:rPr>
              <a:t>tus</a:t>
            </a:r>
            <a:r>
              <a:rPr lang="en-US" sz="1400" dirty="0">
                <a:latin typeface="Helvetica"/>
                <a:cs typeface="Helvetica"/>
              </a:rPr>
              <a:t> </a:t>
            </a:r>
            <a:r>
              <a:rPr lang="en-US" sz="1400" dirty="0" err="1">
                <a:latin typeface="Helvetica"/>
                <a:cs typeface="Helvetica"/>
              </a:rPr>
              <a:t>neeg</a:t>
            </a:r>
            <a:r>
              <a:rPr lang="en-US" sz="1400" dirty="0">
                <a:latin typeface="Helvetica"/>
                <a:cs typeface="Helvetica"/>
              </a:rPr>
              <a:t> ua num pub </a:t>
            </a:r>
            <a:r>
              <a:rPr lang="en-US" sz="1400" dirty="0" err="1">
                <a:latin typeface="Helvetica"/>
                <a:cs typeface="Helvetica"/>
              </a:rPr>
              <a:t>dawb</a:t>
            </a:r>
            <a:r>
              <a:rPr lang="en-US" sz="1400" dirty="0">
                <a:latin typeface="Helvetica"/>
                <a:cs typeface="Helvetica"/>
              </a:rPr>
              <a:t> </a:t>
            </a:r>
            <a:r>
              <a:rPr lang="en-US" sz="1400" dirty="0" err="1">
                <a:latin typeface="Helvetica"/>
                <a:cs typeface="Helvetica"/>
              </a:rPr>
              <a:t>lawm</a:t>
            </a:r>
            <a:r>
              <a:rPr lang="en-US" sz="1400" dirty="0">
                <a:latin typeface="Helvetica"/>
                <a:cs typeface="Helvetica"/>
              </a:rPr>
              <a:t>.</a:t>
            </a:r>
          </a:p>
          <a:p>
            <a:pPr marL="25400" marR="17780">
              <a:lnSpc>
                <a:spcPct val="100000"/>
              </a:lnSpc>
            </a:pPr>
            <a:endParaRPr lang="en-US" sz="1400" dirty="0">
              <a:latin typeface="Helvetica"/>
              <a:cs typeface="Helvetica"/>
            </a:endParaRPr>
          </a:p>
          <a:p>
            <a:pPr marL="25400" marR="17780">
              <a:lnSpc>
                <a:spcPct val="100000"/>
              </a:lnSpc>
            </a:pPr>
            <a:r>
              <a:rPr lang="en-US" sz="1400" dirty="0" err="1">
                <a:latin typeface="Helvetica"/>
                <a:cs typeface="Helvetica"/>
              </a:rPr>
              <a:t>Thiab</a:t>
            </a:r>
            <a:r>
              <a:rPr lang="en-US" sz="1400" dirty="0">
                <a:latin typeface="Helvetica"/>
                <a:cs typeface="Helvetica"/>
              </a:rPr>
              <a:t> </a:t>
            </a:r>
            <a:r>
              <a:rPr lang="en-US" sz="1400" dirty="0" err="1">
                <a:latin typeface="Helvetica"/>
                <a:cs typeface="Helvetica"/>
              </a:rPr>
              <a:t>koj</a:t>
            </a:r>
            <a:r>
              <a:rPr lang="en-US" sz="1400" dirty="0">
                <a:latin typeface="Helvetica"/>
                <a:cs typeface="Helvetica"/>
              </a:rPr>
              <a:t> yuav tsum </a:t>
            </a:r>
            <a:r>
              <a:rPr lang="en-US" sz="1400" dirty="0" err="1">
                <a:latin typeface="Helvetica"/>
                <a:cs typeface="Helvetica"/>
              </a:rPr>
              <a:t>xyuas</a:t>
            </a:r>
            <a:r>
              <a:rPr lang="en-US" sz="1400" dirty="0">
                <a:latin typeface="Helvetica"/>
                <a:cs typeface="Helvetica"/>
              </a:rPr>
              <a:t> </a:t>
            </a:r>
            <a:r>
              <a:rPr lang="en-US" sz="1400" dirty="0" err="1">
                <a:latin typeface="Helvetica"/>
                <a:cs typeface="Helvetica"/>
              </a:rPr>
              <a:t>kom</a:t>
            </a:r>
            <a:r>
              <a:rPr lang="en-US" sz="1400" dirty="0">
                <a:latin typeface="Helvetica"/>
                <a:cs typeface="Helvetica"/>
              </a:rPr>
              <a:t> </a:t>
            </a:r>
            <a:r>
              <a:rPr lang="en-US" sz="1400" dirty="0" err="1">
                <a:latin typeface="Helvetica"/>
                <a:cs typeface="Helvetica"/>
              </a:rPr>
              <a:t>koj</a:t>
            </a:r>
            <a:r>
              <a:rPr lang="en-US" sz="1400" dirty="0">
                <a:latin typeface="Helvetica"/>
                <a:cs typeface="Helvetica"/>
              </a:rPr>
              <a:t>:</a:t>
            </a:r>
          </a:p>
          <a:p>
            <a:pPr marL="25400" marR="17780">
              <a:lnSpc>
                <a:spcPct val="100000"/>
              </a:lnSpc>
            </a:pPr>
            <a:r>
              <a:rPr lang="en-US" sz="1400" dirty="0" err="1">
                <a:latin typeface="Helvetica"/>
                <a:cs typeface="Helvetica"/>
              </a:rPr>
              <a:t>Khaws</a:t>
            </a:r>
            <a:r>
              <a:rPr lang="en-US" sz="1400" dirty="0">
                <a:latin typeface="Helvetica"/>
                <a:cs typeface="Helvetica"/>
              </a:rPr>
              <a:t> </a:t>
            </a:r>
            <a:r>
              <a:rPr lang="en-US" sz="1400" dirty="0" err="1">
                <a:latin typeface="Helvetica"/>
                <a:cs typeface="Helvetica"/>
              </a:rPr>
              <a:t>tseg</a:t>
            </a:r>
            <a:r>
              <a:rPr lang="en-US" sz="1400" dirty="0">
                <a:latin typeface="Helvetica"/>
                <a:cs typeface="Helvetica"/>
              </a:rPr>
              <a:t> cov </a:t>
            </a:r>
            <a:r>
              <a:rPr lang="en-US" sz="1400" dirty="0" err="1">
                <a:latin typeface="Helvetica"/>
                <a:cs typeface="Helvetica"/>
              </a:rPr>
              <a:t>ntaub</a:t>
            </a:r>
            <a:r>
              <a:rPr lang="en-US" sz="1400" dirty="0">
                <a:latin typeface="Helvetica"/>
                <a:cs typeface="Helvetica"/>
              </a:rPr>
              <a:t> </a:t>
            </a:r>
            <a:r>
              <a:rPr lang="en-US" sz="1400" dirty="0" err="1">
                <a:latin typeface="Helvetica"/>
                <a:cs typeface="Helvetica"/>
              </a:rPr>
              <a:t>ntawv</a:t>
            </a:r>
            <a:r>
              <a:rPr lang="en-US" sz="1400" dirty="0">
                <a:latin typeface="Helvetica"/>
                <a:cs typeface="Helvetica"/>
              </a:rPr>
              <a:t> </a:t>
            </a:r>
            <a:r>
              <a:rPr lang="en-US" sz="1400" dirty="0" err="1">
                <a:latin typeface="Helvetica"/>
                <a:cs typeface="Helvetica"/>
              </a:rPr>
              <a:t>muaj</a:t>
            </a:r>
            <a:r>
              <a:rPr lang="en-US" sz="1400" dirty="0">
                <a:latin typeface="Helvetica"/>
                <a:cs typeface="Helvetica"/>
              </a:rPr>
              <a:t> hnub cov </a:t>
            </a:r>
            <a:r>
              <a:rPr lang="en-US" sz="1400" dirty="0" err="1">
                <a:latin typeface="Helvetica"/>
                <a:cs typeface="Helvetica"/>
              </a:rPr>
              <a:t>neeg</a:t>
            </a:r>
            <a:r>
              <a:rPr lang="en-US" sz="1400" dirty="0">
                <a:latin typeface="Helvetica"/>
                <a:cs typeface="Helvetica"/>
              </a:rPr>
              <a:t> tau </a:t>
            </a:r>
            <a:r>
              <a:rPr lang="en-US" sz="1400" dirty="0" err="1">
                <a:latin typeface="Helvetica"/>
                <a:cs typeface="Helvetica"/>
              </a:rPr>
              <a:t>txais</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cob </a:t>
            </a:r>
            <a:r>
              <a:rPr lang="en-US" sz="1400" dirty="0" err="1">
                <a:latin typeface="Helvetica"/>
                <a:cs typeface="Helvetica"/>
              </a:rPr>
              <a:t>qhia</a:t>
            </a:r>
            <a:r>
              <a:rPr lang="en-US" sz="1400" dirty="0">
                <a:latin typeface="Helvetica"/>
                <a:cs typeface="Helvetica"/>
              </a:rPr>
              <a:t> </a:t>
            </a:r>
            <a:r>
              <a:rPr lang="en-US" sz="1400" dirty="0" err="1">
                <a:latin typeface="Helvetica"/>
                <a:cs typeface="Helvetica"/>
              </a:rPr>
              <a:t>txog</a:t>
            </a:r>
            <a:r>
              <a:rPr lang="en-US" sz="1400" dirty="0">
                <a:latin typeface="Helvetica"/>
                <a:cs typeface="Helvetica"/>
              </a:rPr>
              <a:t> Kev </a:t>
            </a:r>
            <a:r>
              <a:rPr lang="en-US" sz="1400" dirty="0" err="1">
                <a:latin typeface="Helvetica"/>
                <a:cs typeface="Helvetica"/>
              </a:rPr>
              <a:t>Pej</a:t>
            </a:r>
            <a:r>
              <a:rPr lang="en-US" sz="1400" dirty="0">
                <a:latin typeface="Helvetica"/>
                <a:cs typeface="Helvetica"/>
              </a:rPr>
              <a:t> </a:t>
            </a:r>
            <a:r>
              <a:rPr lang="en-US" sz="1400" dirty="0" err="1">
                <a:latin typeface="Helvetica"/>
                <a:cs typeface="Helvetica"/>
              </a:rPr>
              <a:t>Xeem</a:t>
            </a:r>
            <a:r>
              <a:rPr lang="en-US" sz="1400" dirty="0">
                <a:latin typeface="Helvetica"/>
                <a:cs typeface="Helvetica"/>
              </a:rPr>
              <a:t> Muaj Cai, </a:t>
            </a:r>
            <a:r>
              <a:rPr lang="en-US" sz="1400" dirty="0" err="1">
                <a:latin typeface="Helvetica"/>
                <a:cs typeface="Helvetica"/>
              </a:rPr>
              <a:t>thiab</a:t>
            </a:r>
            <a:r>
              <a:rPr lang="en-US" sz="1400" dirty="0">
                <a:latin typeface="Helvetica"/>
                <a:cs typeface="Helvetica"/>
              </a:rPr>
              <a:t> </a:t>
            </a:r>
            <a:r>
              <a:rPr lang="en-US" sz="1400" dirty="0" err="1">
                <a:latin typeface="Helvetica"/>
                <a:cs typeface="Helvetica"/>
              </a:rPr>
              <a:t>ib</a:t>
            </a:r>
            <a:r>
              <a:rPr lang="en-US" sz="1400" dirty="0">
                <a:latin typeface="Helvetica"/>
                <a:cs typeface="Helvetica"/>
              </a:rPr>
              <a:t> daim cov </a:t>
            </a:r>
            <a:r>
              <a:rPr lang="en-US" sz="1400" dirty="0" err="1">
                <a:latin typeface="Helvetica"/>
                <a:cs typeface="Helvetica"/>
              </a:rPr>
              <a:t>ntaub</a:t>
            </a:r>
            <a:r>
              <a:rPr lang="en-US" sz="1400" dirty="0">
                <a:latin typeface="Helvetica"/>
                <a:cs typeface="Helvetica"/>
              </a:rPr>
              <a:t> </a:t>
            </a:r>
            <a:r>
              <a:rPr lang="en-US" sz="1400" dirty="0" err="1">
                <a:latin typeface="Helvetica"/>
                <a:cs typeface="Helvetica"/>
              </a:rPr>
              <a:t>ntawv</a:t>
            </a:r>
            <a:r>
              <a:rPr lang="en-US" sz="1400" dirty="0">
                <a:latin typeface="Helvetica"/>
                <a:cs typeface="Helvetica"/>
              </a:rPr>
              <a:t> </a:t>
            </a:r>
            <a:r>
              <a:rPr lang="en-US" sz="1400" dirty="0" err="1">
                <a:latin typeface="Helvetica"/>
                <a:cs typeface="Helvetica"/>
              </a:rPr>
              <a:t>koj</a:t>
            </a:r>
            <a:r>
              <a:rPr lang="en-US" sz="1400" dirty="0">
                <a:latin typeface="Helvetica"/>
                <a:cs typeface="Helvetica"/>
              </a:rPr>
              <a:t> </a:t>
            </a:r>
            <a:r>
              <a:rPr lang="en-US" sz="1400" dirty="0" err="1">
                <a:latin typeface="Helvetica"/>
                <a:cs typeface="Helvetica"/>
              </a:rPr>
              <a:t>siv</a:t>
            </a:r>
            <a:r>
              <a:rPr lang="en-US" sz="1400" dirty="0">
                <a:latin typeface="Helvetica"/>
                <a:cs typeface="Helvetica"/>
              </a:rPr>
              <a:t> </a:t>
            </a:r>
            <a:r>
              <a:rPr lang="en-US" sz="1400" dirty="0" err="1">
                <a:latin typeface="Helvetica"/>
                <a:cs typeface="Helvetica"/>
              </a:rPr>
              <a:t>piav</a:t>
            </a:r>
            <a:r>
              <a:rPr lang="en-US" sz="1400" dirty="0">
                <a:latin typeface="Helvetica"/>
                <a:cs typeface="Helvetica"/>
              </a:rPr>
              <a:t> </a:t>
            </a:r>
            <a:r>
              <a:rPr lang="en-US" sz="1400" dirty="0" err="1">
                <a:latin typeface="Helvetica"/>
                <a:cs typeface="Helvetica"/>
              </a:rPr>
              <a:t>qhia</a:t>
            </a:r>
            <a:r>
              <a:rPr lang="en-US" sz="1400" dirty="0">
                <a:latin typeface="Helvetica"/>
                <a:cs typeface="Helvetica"/>
              </a:rPr>
              <a:t>.</a:t>
            </a:r>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19</a:t>
            </a:fld>
            <a:endParaRPr lang="en-US"/>
          </a:p>
        </p:txBody>
      </p:sp>
    </p:spTree>
    <p:extLst>
      <p:ext uri="{BB962C8B-B14F-4D97-AF65-F5344CB8AC3E}">
        <p14:creationId xmlns:p14="http://schemas.microsoft.com/office/powerpoint/2010/main" val="41884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Vim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ntau</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thawj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zoo...</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npawb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1,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tau nyob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ntawd</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Tej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tib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pom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kheej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yuav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tau ua.</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txhob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ncees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fab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choj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choj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ntawd</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ntawd</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heev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tswj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nyiaj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cuam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nyiaj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United States Department of Agriculture, USDA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npaug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zos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choj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tswj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s-AR"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1E998-53F7-4D0A-A63F-4D77A84E6C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42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zaus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tau nug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kheej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lus nug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tib yam li kuv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kuv?</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tib yam li kuv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piav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qhia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faib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khoom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20</a:t>
            </a:fld>
            <a:endParaRPr lang="en-US"/>
          </a:p>
        </p:txBody>
      </p:sp>
    </p:spTree>
    <p:extLst>
      <p:ext uri="{BB962C8B-B14F-4D97-AF65-F5344CB8AC3E}">
        <p14:creationId xmlns:p14="http://schemas.microsoft.com/office/powerpoint/2010/main" val="94970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dirty="0">
                <a:effectLst/>
                <a:latin typeface="Aptos" panose="020B0004020202020204" pitchFamily="34" charset="0"/>
                <a:ea typeface="Aptos" panose="020B0004020202020204" pitchFamily="34" charset="0"/>
                <a:cs typeface="Microsoft Himalaya" panose="01010100010101010101" pitchFamily="2" charset="0"/>
              </a:rPr>
              <a:t>Nyob rau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koog</a:t>
            </a:r>
            <a:r>
              <a:rPr lang="en-US" sz="1800" dirty="0">
                <a:effectLst/>
                <a:latin typeface="Aptos" panose="020B0004020202020204" pitchFamily="34" charset="0"/>
                <a:ea typeface="Aptos" panose="020B0004020202020204" pitchFamily="34" charset="0"/>
                <a:cs typeface="Microsoft Himalaya" panose="01010100010101010101" pitchFamily="2" charset="0"/>
              </a:rPr>
              <a:t> tom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piav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siv</a:t>
            </a:r>
            <a:r>
              <a:rPr lang="en-US" sz="1800" dirty="0">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xav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 yuav ua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ho yuav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teb</a:t>
            </a:r>
            <a:r>
              <a:rPr lang="en-US" sz="1800" dirty="0">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cas</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endParaRPr lang="en-US" sz="1400" dirty="0">
              <a:latin typeface="Helvetica"/>
              <a:cs typeface="Helvetic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21</a:t>
            </a:fld>
            <a:endParaRPr lang="en-US"/>
          </a:p>
        </p:txBody>
      </p:sp>
    </p:spTree>
    <p:extLst>
      <p:ext uri="{BB962C8B-B14F-4D97-AF65-F5344CB8AC3E}">
        <p14:creationId xmlns:p14="http://schemas.microsoft.com/office/powerpoint/2010/main" val="112020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Cia </a:t>
            </a:r>
            <a:r>
              <a:rPr lang="en-US" sz="1200" dirty="0" err="1">
                <a:solidFill>
                  <a:srgbClr val="000000"/>
                </a:solidFill>
                <a:effectLst/>
                <a:latin typeface="+mn-lt"/>
                <a:ea typeface="Aptos" panose="020B0004020202020204" pitchFamily="34" charset="0"/>
                <a:cs typeface="Microsoft Himalaya" panose="01010100010101010101" pitchFamily="2" charset="0"/>
              </a:rPr>
              <a:t>peb</a:t>
            </a:r>
            <a:r>
              <a:rPr lang="en-US" sz="1200" dirty="0">
                <a:solidFill>
                  <a:srgbClr val="000000"/>
                </a:solidFill>
                <a:effectLst/>
                <a:latin typeface="+mn-lt"/>
                <a:ea typeface="Aptos" panose="020B0004020202020204" pitchFamily="34" charset="0"/>
                <a:cs typeface="Microsoft Himalaya" panose="01010100010101010101" pitchFamily="2" charset="0"/>
              </a:rPr>
              <a:t> los </a:t>
            </a:r>
            <a:r>
              <a:rPr lang="en-US" sz="1200" dirty="0" err="1">
                <a:solidFill>
                  <a:srgbClr val="000000"/>
                </a:solidFill>
                <a:effectLst/>
                <a:latin typeface="+mn-lt"/>
                <a:ea typeface="Aptos" panose="020B0004020202020204" pitchFamily="34" charset="0"/>
                <a:cs typeface="Microsoft Himalaya" panose="01010100010101010101" pitchFamily="2" charset="0"/>
              </a:rPr>
              <a:t>xyuas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seb</a:t>
            </a:r>
            <a:r>
              <a:rPr lang="en-US" sz="1200" dirty="0">
                <a:solidFill>
                  <a:srgbClr val="000000"/>
                </a:solidFill>
                <a:effectLst/>
                <a:latin typeface="+mn-lt"/>
                <a:ea typeface="Aptos" panose="020B0004020202020204" pitchFamily="34" charset="0"/>
                <a:cs typeface="Microsoft Himalaya" panose="01010100010101010101" pitchFamily="2" charset="0"/>
              </a:rPr>
              <a:t> yuav ua li </a:t>
            </a:r>
            <a:r>
              <a:rPr lang="en-US" sz="1200" dirty="0" err="1">
                <a:solidFill>
                  <a:srgbClr val="000000"/>
                </a:solidFill>
                <a:effectLst/>
                <a:latin typeface="+mn-lt"/>
                <a:ea typeface="Aptos" panose="020B0004020202020204" pitchFamily="34" charset="0"/>
                <a:cs typeface="Microsoft Himalaya" panose="01010100010101010101" pitchFamily="2" charset="0"/>
              </a:rPr>
              <a:t>cas</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teeb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meem</a:t>
            </a:r>
            <a:r>
              <a:rPr lang="en-US" sz="1200" dirty="0">
                <a:solidFill>
                  <a:srgbClr val="000000"/>
                </a:solidFill>
                <a:effectLst/>
                <a:latin typeface="+mn-lt"/>
                <a:ea typeface="Aptos" panose="020B0004020202020204" pitchFamily="34" charset="0"/>
                <a:cs typeface="Microsoft Himalaya" panose="01010100010101010101" pitchFamily="2" charset="0"/>
              </a:rPr>
              <a:t> no nyob rau </a:t>
            </a:r>
            <a:r>
              <a:rPr lang="en-US" sz="1200" dirty="0" err="1">
                <a:solidFill>
                  <a:srgbClr val="000000"/>
                </a:solidFill>
                <a:effectLst/>
                <a:latin typeface="+mn-lt"/>
                <a:ea typeface="Aptos" panose="020B0004020202020204" pitchFamily="34" charset="0"/>
                <a:cs typeface="Microsoft Himalaya" panose="01010100010101010101" pitchFamily="2" charset="0"/>
              </a:rPr>
              <a:t>ntawm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chaw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khoom noj.</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tham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lwm</a:t>
            </a:r>
            <a:r>
              <a:rPr lang="en-US" sz="1200" dirty="0">
                <a:solidFill>
                  <a:srgbClr val="000000"/>
                </a:solidFill>
                <a:effectLst/>
                <a:latin typeface="+mn-lt"/>
                <a:ea typeface="Aptos" panose="020B0004020202020204" pitchFamily="34" charset="0"/>
                <a:cs typeface="Microsoft Himalaya" panose="01010100010101010101" pitchFamily="2" charset="0"/>
              </a:rPr>
              <a:t> yam lus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yog</a:t>
            </a:r>
            <a:r>
              <a:rPr lang="en-US" sz="1200" dirty="0">
                <a:solidFill>
                  <a:srgbClr val="000000"/>
                </a:solidFill>
                <a:effectLst/>
                <a:latin typeface="+mn-lt"/>
                <a:ea typeface="Aptos" panose="020B0004020202020204" pitchFamily="34" charset="0"/>
                <a:cs typeface="Microsoft Himalaya" panose="01010100010101010101" pitchFamily="2" charset="0"/>
              </a:rPr>
              <a:t> lus Askiv rau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ua num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dawb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ntawm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chaw muab khoom, tab sis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ua num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dawb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dab </a:t>
            </a:r>
            <a:r>
              <a:rPr lang="en-US" sz="1200" dirty="0" err="1">
                <a:solidFill>
                  <a:srgbClr val="000000"/>
                </a:solidFill>
                <a:effectLst/>
                <a:latin typeface="+mn-lt"/>
                <a:ea typeface="Aptos" panose="020B0004020202020204" pitchFamily="34" charset="0"/>
                <a:cs typeface="Microsoft Himalaya" panose="01010100010101010101" pitchFamily="2" charset="0"/>
              </a:rPr>
              <a:t>tsi</a:t>
            </a:r>
            <a:r>
              <a:rPr lang="en-US" sz="1200" dirty="0">
                <a:solidFill>
                  <a:srgbClr val="000000"/>
                </a:solidFill>
                <a:effectLst/>
                <a:latin typeface="+mn-lt"/>
                <a:ea typeface="Aptos" panose="020B0004020202020204" pitchFamily="34" charset="0"/>
                <a:cs typeface="Microsoft Himalaya" panose="01010100010101010101" pitchFamily="2" charset="0"/>
              </a:rPr>
              <a:t>. Tus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cia</a:t>
            </a:r>
            <a:r>
              <a:rPr lang="en-US" sz="1200" dirty="0">
                <a:solidFill>
                  <a:srgbClr val="000000"/>
                </a:solidFill>
                <a:effectLst/>
                <a:latin typeface="+mn-lt"/>
                <a:ea typeface="Aptos" panose="020B0004020202020204" pitchFamily="34" charset="0"/>
                <a:cs typeface="Microsoft Himalaya" panose="01010100010101010101" pitchFamily="2" charset="0"/>
              </a:rPr>
              <a:t> li </a:t>
            </a:r>
            <a:r>
              <a:rPr lang="en-US" sz="1200" dirty="0" err="1">
                <a:solidFill>
                  <a:srgbClr val="000000"/>
                </a:solidFill>
                <a:effectLst/>
                <a:latin typeface="+mn-lt"/>
                <a:ea typeface="Aptos" panose="020B0004020202020204" pitchFamily="34" charset="0"/>
                <a:cs typeface="Microsoft Himalaya" panose="01010100010101010101" pitchFamily="2" charset="0"/>
              </a:rPr>
              <a:t>mus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lawm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tau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Yog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leej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twg</a:t>
            </a:r>
            <a:r>
              <a:rPr lang="en-US" sz="1200" dirty="0">
                <a:solidFill>
                  <a:srgbClr val="000000"/>
                </a:solidFill>
                <a:effectLst/>
                <a:latin typeface="+mn-lt"/>
                <a:ea typeface="Aptos" panose="020B0004020202020204" pitchFamily="34" charset="0"/>
                <a:cs typeface="Microsoft Himalaya" panose="01010100010101010101" pitchFamily="2" charset="0"/>
              </a:rPr>
              <a:t> nyob </a:t>
            </a:r>
            <a:r>
              <a:rPr lang="en-US" sz="1200" dirty="0" err="1">
                <a:solidFill>
                  <a:srgbClr val="000000"/>
                </a:solidFill>
                <a:effectLst/>
                <a:latin typeface="+mn-lt"/>
                <a:ea typeface="Aptos" panose="020B0004020202020204" pitchFamily="34" charset="0"/>
                <a:cs typeface="Microsoft Himalaya" panose="01010100010101010101" pitchFamily="2" charset="0"/>
              </a:rPr>
              <a:t>ntawd</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txhais</a:t>
            </a:r>
            <a:r>
              <a:rPr lang="en-US" sz="1200" dirty="0">
                <a:solidFill>
                  <a:srgbClr val="000000"/>
                </a:solidFill>
                <a:effectLst/>
                <a:latin typeface="+mn-lt"/>
                <a:ea typeface="Aptos" panose="020B0004020202020204" pitchFamily="34" charset="0"/>
                <a:cs typeface="Microsoft Himalaya" panose="01010100010101010101" pitchFamily="2" charset="0"/>
              </a:rPr>
              <a:t> lus rau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muab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txuas</a:t>
            </a:r>
            <a:r>
              <a:rPr lang="en-US" sz="1200" dirty="0">
                <a:solidFill>
                  <a:srgbClr val="000000"/>
                </a:solidFill>
                <a:effectLst/>
                <a:latin typeface="+mn-lt"/>
                <a:ea typeface="Aptos" panose="020B0004020202020204" pitchFamily="34" charset="0"/>
                <a:cs typeface="Microsoft Himalaya" panose="01010100010101010101" pitchFamily="2" charset="0"/>
              </a:rPr>
              <a:t> lus </a:t>
            </a:r>
            <a:r>
              <a:rPr lang="en-US" sz="1200" dirty="0" err="1">
                <a:solidFill>
                  <a:srgbClr val="000000"/>
                </a:solidFill>
                <a:effectLst/>
                <a:latin typeface="+mn-lt"/>
                <a:ea typeface="Aptos" panose="020B0004020202020204" pitchFamily="34" charset="0"/>
                <a:cs typeface="Microsoft Himalaya" panose="01010100010101010101" pitchFamily="2" charset="0"/>
              </a:rPr>
              <a:t>nrog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no </a:t>
            </a:r>
            <a:r>
              <a:rPr lang="en-US" sz="1200" dirty="0" err="1">
                <a:solidFill>
                  <a:srgbClr val="000000"/>
                </a:solidFill>
                <a:effectLst/>
                <a:latin typeface="+mn-lt"/>
                <a:ea typeface="Aptos" panose="020B0004020202020204" pitchFamily="34" charset="0"/>
                <a:cs typeface="Microsoft Himalaya" panose="01010100010101010101" pitchFamily="2" charset="0"/>
              </a:rPr>
              <a:t>yog</a:t>
            </a:r>
            <a:r>
              <a:rPr lang="en-US" sz="1200" dirty="0">
                <a:solidFill>
                  <a:srgbClr val="000000"/>
                </a:solidFill>
                <a:effectLst/>
                <a:latin typeface="+mn-lt"/>
                <a:ea typeface="Aptos" panose="020B0004020202020204" pitchFamily="34" charset="0"/>
                <a:cs typeface="Microsoft Himalaya" panose="01010100010101010101" pitchFamily="2" charset="0"/>
              </a:rPr>
              <a:t> dab </a:t>
            </a:r>
            <a:r>
              <a:rPr lang="en-US" sz="1200" dirty="0" err="1">
                <a:solidFill>
                  <a:srgbClr val="000000"/>
                </a:solidFill>
                <a:effectLst/>
                <a:latin typeface="+mn-lt"/>
                <a:ea typeface="Aptos" panose="020B0004020202020204" pitchFamily="34" charset="0"/>
                <a:cs typeface="Microsoft Himalaya" panose="01010100010101010101" pitchFamily="2" charset="0"/>
              </a:rPr>
              <a:t>tsi</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Puas</a:t>
            </a:r>
            <a:r>
              <a:rPr lang="en-US" sz="1200" dirty="0">
                <a:solidFill>
                  <a:srgbClr val="000000"/>
                </a:solidFill>
                <a:effectLst/>
                <a:latin typeface="+mn-lt"/>
                <a:ea typeface="Aptos" panose="020B0004020202020204" pitchFamily="34" charset="0"/>
                <a:cs typeface="Microsoft Himalaya" panose="01010100010101010101" pitchFamily="2" charset="0"/>
              </a:rPr>
              <a:t> hu tau rau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a:t>
            </a:r>
            <a:r>
              <a:rPr lang="en-US" sz="1200" dirty="0">
                <a:solidFill>
                  <a:srgbClr val="000000"/>
                </a:solidFill>
                <a:effectLst/>
                <a:latin typeface="+mn-lt"/>
                <a:ea typeface="Aptos" panose="020B0004020202020204" pitchFamily="34" charset="0"/>
                <a:cs typeface="Microsoft Himalaya" panose="01010100010101010101" pitchFamily="2" charset="0"/>
              </a:rPr>
              <a:t> chaw </a:t>
            </a:r>
            <a:r>
              <a:rPr lang="en-US" sz="1200" dirty="0" err="1">
                <a:solidFill>
                  <a:srgbClr val="000000"/>
                </a:solidFill>
                <a:effectLst/>
                <a:latin typeface="+mn-lt"/>
                <a:ea typeface="Aptos" panose="020B0004020202020204" pitchFamily="34" charset="0"/>
                <a:cs typeface="Microsoft Himalaya" panose="01010100010101010101" pitchFamily="2" charset="0"/>
              </a:rPr>
              <a:t>txhais</a:t>
            </a:r>
            <a:r>
              <a:rPr lang="en-US" sz="1200" dirty="0">
                <a:solidFill>
                  <a:srgbClr val="000000"/>
                </a:solidFill>
                <a:effectLst/>
                <a:latin typeface="+mn-lt"/>
                <a:ea typeface="Aptos" panose="020B0004020202020204" pitchFamily="34" charset="0"/>
                <a:cs typeface="Microsoft Himalaya" panose="01010100010101010101" pitchFamily="2" charset="0"/>
              </a:rPr>
              <a:t> lus hauv </a:t>
            </a:r>
            <a:r>
              <a:rPr lang="en-US" sz="1200" dirty="0" err="1">
                <a:solidFill>
                  <a:srgbClr val="000000"/>
                </a:solidFill>
                <a:effectLst/>
                <a:latin typeface="+mn-lt"/>
                <a:ea typeface="Aptos" panose="020B0004020202020204" pitchFamily="34" charset="0"/>
                <a:cs typeface="Microsoft Himalaya" panose="01010100010101010101" pitchFamily="2" charset="0"/>
              </a:rPr>
              <a:t>xov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tooj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no?</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a:solidFill>
                  <a:srgbClr val="000000"/>
                </a:solidFill>
                <a:effectLst/>
                <a:latin typeface="+mn-lt"/>
                <a:ea typeface="Aptos" panose="020B0004020202020204" pitchFamily="34" charset="0"/>
                <a:cs typeface="Microsoft Himalaya" panose="01010100010101010101" pitchFamily="2" charset="0"/>
              </a:rPr>
              <a:t>Tus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ua num pub </a:t>
            </a:r>
            <a:r>
              <a:rPr lang="en-US" sz="1200" dirty="0" err="1">
                <a:solidFill>
                  <a:srgbClr val="000000"/>
                </a:solidFill>
                <a:effectLst/>
                <a:latin typeface="+mn-lt"/>
                <a:ea typeface="Aptos" panose="020B0004020202020204" pitchFamily="34" charset="0"/>
                <a:cs typeface="Microsoft Himalaya" panose="01010100010101010101" pitchFamily="2" charset="0"/>
              </a:rPr>
              <a:t>dawb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puas</a:t>
            </a:r>
            <a:r>
              <a:rPr lang="en-US" sz="1200" dirty="0">
                <a:solidFill>
                  <a:srgbClr val="000000"/>
                </a:solidFill>
                <a:effectLst/>
                <a:latin typeface="+mn-lt"/>
                <a:ea typeface="Aptos" panose="020B0004020202020204" pitchFamily="34" charset="0"/>
                <a:cs typeface="Microsoft Himalaya" panose="01010100010101010101" pitchFamily="2" charset="0"/>
              </a:rPr>
              <a:t> sim </a:t>
            </a:r>
            <a:r>
              <a:rPr lang="en-US" sz="1200" dirty="0" err="1">
                <a:solidFill>
                  <a:srgbClr val="000000"/>
                </a:solidFill>
                <a:effectLst/>
                <a:latin typeface="+mn-lt"/>
                <a:ea typeface="Aptos" panose="020B0004020202020204" pitchFamily="34" charset="0"/>
                <a:cs typeface="Microsoft Himalaya" panose="01010100010101010101" pitchFamily="2" charset="0"/>
              </a:rPr>
              <a:t>siv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lwm</a:t>
            </a:r>
            <a:r>
              <a:rPr lang="en-US" sz="1200" dirty="0">
                <a:solidFill>
                  <a:srgbClr val="000000"/>
                </a:solidFill>
                <a:effectLst/>
                <a:latin typeface="+mn-lt"/>
                <a:ea typeface="Aptos" panose="020B0004020202020204" pitchFamily="34" charset="0"/>
                <a:cs typeface="Microsoft Himalaya" panose="01010100010101010101" pitchFamily="2" charset="0"/>
              </a:rPr>
              <a:t> yam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txhais</a:t>
            </a:r>
            <a:r>
              <a:rPr lang="en-US" sz="1200" dirty="0">
                <a:solidFill>
                  <a:srgbClr val="000000"/>
                </a:solidFill>
                <a:effectLst/>
                <a:latin typeface="+mn-lt"/>
                <a:ea typeface="Aptos" panose="020B0004020202020204" pitchFamily="34" charset="0"/>
                <a:cs typeface="Microsoft Himalaya" panose="01010100010101010101" pitchFamily="2" charset="0"/>
              </a:rPr>
              <a:t> lus </a:t>
            </a:r>
            <a:r>
              <a:rPr lang="en-US" sz="1200" dirty="0" err="1">
                <a:solidFill>
                  <a:srgbClr val="000000"/>
                </a:solidFill>
                <a:effectLst/>
                <a:latin typeface="+mn-lt"/>
                <a:ea typeface="Aptos" panose="020B0004020202020204" pitchFamily="34" charset="0"/>
                <a:cs typeface="Microsoft Himalaya" panose="01010100010101010101" pitchFamily="2" charset="0"/>
              </a:rPr>
              <a:t>nrog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xws</a:t>
            </a:r>
            <a:r>
              <a:rPr lang="en-US" sz="1200" dirty="0">
                <a:solidFill>
                  <a:srgbClr val="000000"/>
                </a:solidFill>
                <a:effectLst/>
                <a:latin typeface="+mn-lt"/>
                <a:ea typeface="Aptos" panose="020B0004020202020204" pitchFamily="34" charset="0"/>
                <a:cs typeface="Microsoft Himalaya" panose="01010100010101010101" pitchFamily="2" charset="0"/>
              </a:rPr>
              <a:t> li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i="1" dirty="0">
                <a:solidFill>
                  <a:srgbClr val="000000"/>
                </a:solidFill>
                <a:effectLst/>
                <a:latin typeface="+mn-lt"/>
                <a:ea typeface="Aptos" panose="020B0004020202020204" pitchFamily="34" charset="0"/>
                <a:cs typeface="Microsoft Himalaya" panose="01010100010101010101" pitchFamily="2" charset="0"/>
              </a:rPr>
              <a:t>app</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txhais</a:t>
            </a:r>
            <a:r>
              <a:rPr lang="en-US" sz="1200" dirty="0">
                <a:solidFill>
                  <a:srgbClr val="000000"/>
                </a:solidFill>
                <a:effectLst/>
                <a:latin typeface="+mn-lt"/>
                <a:ea typeface="Aptos" panose="020B0004020202020204" pitchFamily="34" charset="0"/>
                <a:cs typeface="Microsoft Himalaya" panose="01010100010101010101" pitchFamily="2" charset="0"/>
              </a:rPr>
              <a:t> lus hauv </a:t>
            </a:r>
            <a:r>
              <a:rPr lang="en-US" sz="1200" dirty="0" err="1">
                <a:solidFill>
                  <a:srgbClr val="000000"/>
                </a:solidFill>
                <a:effectLst/>
                <a:latin typeface="+mn-lt"/>
                <a:ea typeface="Aptos" panose="020B0004020202020204" pitchFamily="34" charset="0"/>
                <a:cs typeface="Microsoft Himalaya" panose="01010100010101010101" pitchFamily="2" charset="0"/>
              </a:rPr>
              <a:t>xovtooj</a:t>
            </a:r>
            <a:r>
              <a:rPr lang="en-US" sz="1200" dirty="0">
                <a:solidFill>
                  <a:srgbClr val="000000"/>
                </a:solidFill>
                <a:effectLst/>
                <a:latin typeface="+mn-lt"/>
                <a:ea typeface="Aptos" panose="020B0004020202020204" pitchFamily="34" charset="0"/>
                <a:cs typeface="Microsoft Himalaya" panose="01010100010101010101" pitchFamily="2" charset="0"/>
              </a:rPr>
              <a:t>?</a:t>
            </a:r>
          </a:p>
          <a:p>
            <a:pPr marL="0" marR="0">
              <a:lnSpc>
                <a:spcPct val="115000"/>
              </a:lnSpc>
              <a:spcAft>
                <a:spcPts val="1000"/>
              </a:spcAft>
            </a:pPr>
            <a:endParaRPr lang="en-US" sz="1200" dirty="0">
              <a:effectLst/>
              <a:latin typeface="+mn-lt"/>
              <a:ea typeface="Aptos" panose="020B0004020202020204" pitchFamily="34" charset="0"/>
              <a:cs typeface="Microsoft Himalaya" panose="01010100010101010101" pitchFamily="2" charset="0"/>
            </a:endParaRPr>
          </a:p>
          <a:p>
            <a:pPr marL="0" marR="0">
              <a:lnSpc>
                <a:spcPct val="115000"/>
              </a:lnSpc>
              <a:spcAft>
                <a:spcPts val="1000"/>
              </a:spcAft>
            </a:pPr>
            <a:r>
              <a:rPr lang="en-US" sz="1200" dirty="0" err="1">
                <a:solidFill>
                  <a:srgbClr val="000000"/>
                </a:solidFill>
                <a:effectLst/>
                <a:latin typeface="+mn-lt"/>
                <a:ea typeface="Aptos" panose="020B0004020202020204" pitchFamily="34" charset="0"/>
                <a:cs typeface="Microsoft Himalaya" panose="01010100010101010101" pitchFamily="2" charset="0"/>
              </a:rPr>
              <a:t>Nco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tias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koj</a:t>
            </a:r>
            <a:r>
              <a:rPr lang="en-US" sz="1200" dirty="0">
                <a:solidFill>
                  <a:srgbClr val="000000"/>
                </a:solidFill>
                <a:effectLst/>
                <a:latin typeface="+mn-lt"/>
                <a:ea typeface="Aptos" panose="020B0004020202020204" pitchFamily="34" charset="0"/>
                <a:cs typeface="Microsoft Himalaya" panose="01010100010101010101" pitchFamily="2" charset="0"/>
              </a:rPr>
              <a:t>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ib</a:t>
            </a:r>
            <a:r>
              <a:rPr lang="en-US" sz="1200" dirty="0">
                <a:solidFill>
                  <a:srgbClr val="000000"/>
                </a:solidFill>
                <a:effectLst/>
                <a:latin typeface="+mn-lt"/>
                <a:ea typeface="Aptos" panose="020B0004020202020204" pitchFamily="34" charset="0"/>
                <a:cs typeface="Microsoft Himalaya" panose="01010100010101010101" pitchFamily="2" charset="0"/>
              </a:rPr>
              <a:t> tug </a:t>
            </a:r>
            <a:r>
              <a:rPr lang="en-US" sz="1200" dirty="0" err="1">
                <a:solidFill>
                  <a:srgbClr val="000000"/>
                </a:solidFill>
                <a:effectLst/>
                <a:latin typeface="+mn-lt"/>
                <a:ea typeface="Aptos" panose="020B0004020202020204" pitchFamily="34" charset="0"/>
                <a:cs typeface="Microsoft Himalaya" panose="01010100010101010101" pitchFamily="2" charset="0"/>
              </a:rPr>
              <a:t>qauv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cia</a:t>
            </a:r>
            <a:r>
              <a:rPr lang="en-US" sz="1200" dirty="0">
                <a:solidFill>
                  <a:srgbClr val="000000"/>
                </a:solidFill>
                <a:effectLst/>
                <a:latin typeface="+mn-lt"/>
                <a:ea typeface="Aptos" panose="020B0004020202020204" pitchFamily="34" charset="0"/>
                <a:cs typeface="Microsoft Himalaya" panose="01010100010101010101" pitchFamily="2" charset="0"/>
              </a:rPr>
              <a:t> yuav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hais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tau lus Askiv zoo li </a:t>
            </a:r>
            <a:r>
              <a:rPr lang="en-US" sz="1200" dirty="0" err="1">
                <a:solidFill>
                  <a:srgbClr val="000000"/>
                </a:solidFill>
                <a:effectLst/>
                <a:latin typeface="+mn-lt"/>
                <a:ea typeface="Aptos" panose="020B0004020202020204" pitchFamily="34" charset="0"/>
                <a:cs typeface="Microsoft Himalaya" panose="01010100010101010101" pitchFamily="2" charset="0"/>
              </a:rPr>
              <a:t>cas</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s-AR" sz="1200" dirty="0">
              <a:latin typeface="+mn-l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22</a:t>
            </a:fld>
            <a:endParaRPr lang="en-US"/>
          </a:p>
        </p:txBody>
      </p:sp>
    </p:spTree>
    <p:extLst>
      <p:ext uri="{BB962C8B-B14F-4D97-AF65-F5344CB8AC3E}">
        <p14:creationId xmlns:p14="http://schemas.microsoft.com/office/powerpoint/2010/main" val="104887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xiam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oob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khoom noj  vim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kauj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ruam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hloov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endPar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sab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khoom noj hu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num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num pub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dawb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khoom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tau?</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xa tau cov khoom noj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rau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tug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khoom noj?</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khoom noj no.</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23</a:t>
            </a:fld>
            <a:endParaRPr lang="en-US"/>
          </a:p>
        </p:txBody>
      </p:sp>
    </p:spTree>
    <p:extLst>
      <p:ext uri="{BB962C8B-B14F-4D97-AF65-F5344CB8AC3E}">
        <p14:creationId xmlns:p14="http://schemas.microsoft.com/office/powerpoint/2010/main" val="449334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tug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ntsuam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muab khoom noj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Ncees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qhia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rau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thawj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tswj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chav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nyob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npe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Cai?</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Vim</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li</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cas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ho</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ho</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s-ES_tradnl"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s-ES_tradnl"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Cai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hloov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kho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yog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tshem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poster</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chaw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pom.</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24</a:t>
            </a:fld>
            <a:endParaRPr lang="en-US"/>
          </a:p>
        </p:txBody>
      </p:sp>
    </p:spTree>
    <p:extLst>
      <p:ext uri="{BB962C8B-B14F-4D97-AF65-F5344CB8AC3E}">
        <p14:creationId xmlns:p14="http://schemas.microsoft.com/office/powerpoint/2010/main" val="78672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Aptos" panose="020B0004020202020204" pitchFamily="34" charset="0"/>
                <a:ea typeface="Aptos" panose="020B0004020202020204" pitchFamily="34" charset="0"/>
                <a:cs typeface="Microsoft Himalaya" panose="01010100010101010101" pitchFamily="2" charset="0"/>
              </a:rPr>
              <a:t>Tsoom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fwv</a:t>
            </a:r>
            <a:r>
              <a:rPr lang="en-US" sz="1800" dirty="0">
                <a:effectLst/>
                <a:latin typeface="Aptos" panose="020B0004020202020204" pitchFamily="34" charset="0"/>
                <a:ea typeface="Aptos" panose="020B0004020202020204" pitchFamily="34" charset="0"/>
                <a:cs typeface="Microsoft Himalaya" panose="01010100010101010101" pitchFamily="2" charset="0"/>
              </a:rPr>
              <a:t> hauv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xeev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teb</a:t>
            </a:r>
            <a:r>
              <a:rPr lang="en-US" sz="1800" dirty="0">
                <a:effectLst/>
                <a:latin typeface="Aptos" panose="020B0004020202020204" pitchFamily="34" charset="0"/>
                <a:ea typeface="Aptos" panose="020B0004020202020204" pitchFamily="34" charset="0"/>
                <a:cs typeface="Microsoft Himalaya" panose="01010100010101010101" pitchFamily="2" charset="0"/>
              </a:rPr>
              <a:t> chaws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qhia</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qhib</a:t>
            </a:r>
            <a:r>
              <a:rPr lang="en-US" sz="1800" dirty="0">
                <a:effectLst/>
                <a:latin typeface="Aptos" panose="020B0004020202020204" pitchFamily="34" charset="0"/>
                <a:ea typeface="Aptos" panose="020B0004020202020204" pitchFamily="34" charset="0"/>
                <a:cs typeface="Microsoft Himalaya" panose="01010100010101010101" pitchFamily="2" charset="0"/>
              </a:rPr>
              <a:t> tau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ntauv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nyob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effectLst/>
                <a:latin typeface="Aptos" panose="020B0004020202020204" pitchFamily="34" charset="0"/>
                <a:ea typeface="Aptos" panose="020B0004020202020204" pitchFamily="34" charset="0"/>
                <a:cs typeface="Microsoft Himalaya" panose="01010100010101010101" pitchFamily="2" charset="0"/>
              </a:rPr>
              <a:t> daim </a:t>
            </a:r>
            <a:r>
              <a:rPr lang="en-US" sz="1800" i="1" dirty="0">
                <a:effectLst/>
                <a:latin typeface="Aptos" panose="020B0004020202020204" pitchFamily="34" charset="0"/>
                <a:ea typeface="Aptos" panose="020B0004020202020204" pitchFamily="34" charset="0"/>
                <a:cs typeface="Microsoft Himalaya" panose="01010100010101010101" pitchFamily="2" charset="0"/>
              </a:rPr>
              <a:t>slide</a:t>
            </a:r>
            <a:r>
              <a:rPr lang="en-US" sz="1800" dirty="0">
                <a:effectLst/>
                <a:latin typeface="Aptos" panose="020B0004020202020204" pitchFamily="34" charset="0"/>
                <a:ea typeface="Aptos" panose="020B0004020202020204" pitchFamily="34" charset="0"/>
                <a:cs typeface="Microsoft Himalaya" panose="01010100010101010101" pitchFamily="2" charset="0"/>
              </a:rPr>
              <a:t> no rau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endParaRPr lang="en-US"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25</a:t>
            </a:fld>
            <a:endParaRPr lang="en-US"/>
          </a:p>
        </p:txBody>
      </p:sp>
    </p:spTree>
    <p:extLst>
      <p:ext uri="{BB962C8B-B14F-4D97-AF65-F5344CB8AC3E}">
        <p14:creationId xmlns:p14="http://schemas.microsoft.com/office/powerpoint/2010/main" val="1571027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tsaug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zog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li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lij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choj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Cai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 hauv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p>
          <a:p>
            <a:pPr marL="0" marR="0">
              <a:lnSpc>
                <a:spcPct val="115000"/>
              </a:lnSpc>
              <a:spcAft>
                <a:spcPts val="1000"/>
              </a:spcAft>
            </a:pP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0" marR="0">
              <a:lnSpc>
                <a:spcPct val="115000"/>
              </a:lnSpc>
              <a:spcAft>
                <a:spcPts val="1000"/>
              </a:spcAft>
            </a:pP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Rau cov lus nug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yam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ntxiv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xa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email</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nyob hauv daim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slide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26</a:t>
            </a:fld>
            <a:endParaRPr lang="en-US"/>
          </a:p>
        </p:txBody>
      </p:sp>
    </p:spTree>
    <p:extLst>
      <p:ext uri="{BB962C8B-B14F-4D97-AF65-F5344CB8AC3E}">
        <p14:creationId xmlns:p14="http://schemas.microsoft.com/office/powerpoint/2010/main" val="358663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1000"/>
              </a:spcAft>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Kev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Muaj Cai,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nco</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nqe</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yuav tsum tau sim ua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85750" marR="0" indent="-285750">
              <a:lnSpc>
                <a:spcPct val="115000"/>
              </a:lnSpc>
              <a:spcAft>
                <a:spcPts val="1000"/>
              </a:spcAft>
              <a:buFont typeface="Arial" panose="020B0604020202020204" pitchFamily="34" charset="0"/>
              <a:buChar char="•"/>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muab </a:t>
            </a:r>
            <a:r>
              <a:rPr lang="en-US" sz="1800" i="1"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USDA Food Nutrition and Distribution Program </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85750" marR="0" indent="-285750">
              <a:lnSpc>
                <a:spcPct val="115000"/>
              </a:lnSpc>
              <a:spcAft>
                <a:spcPts val="1000"/>
              </a:spcAft>
              <a:buFont typeface="Arial" panose="020B0604020202020204" pitchFamily="34" charset="0"/>
              <a:buChar char="•"/>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zoo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qhua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luag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hauj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85750" marR="0" indent="-285750">
              <a:lnSpc>
                <a:spcPct val="115000"/>
              </a:lnSpc>
              <a:spcAft>
                <a:spcPts val="1000"/>
              </a:spcAft>
              <a:buFont typeface="Arial" panose="020B0604020202020204" pitchFamily="34" charset="0"/>
              <a:buChar char="•"/>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tshem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tawm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teeb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meem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cai</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txwv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pub tau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txais</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85750" marR="0" indent="-285750">
              <a:lnSpc>
                <a:spcPct val="115000"/>
              </a:lnSpc>
              <a:spcAft>
                <a:spcPts val="1000"/>
              </a:spcAft>
              <a:buFont typeface="Arial" panose="020B0604020202020204" pitchFamily="34" charset="0"/>
              <a:buChar char="•"/>
            </a:pP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kawg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no,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peb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xav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kom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pab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nrog</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kev</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saib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lub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Meej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mom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sib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hwm</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txhua</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solidFill>
                  <a:srgbClr val="000000"/>
                </a:solidFill>
                <a:effectLst/>
                <a:latin typeface="Aptos" panose="020B0004020202020204" pitchFamily="34" charset="0"/>
                <a:ea typeface="Aptos" panose="020B0004020202020204" pitchFamily="34" charset="0"/>
                <a:cs typeface="Microsoft Himalaya" panose="01010100010101010101" pitchFamily="2" charset="0"/>
              </a:rPr>
              <a:t>leej</a:t>
            </a:r>
            <a:r>
              <a:rPr lang="en-US" sz="1800" dirty="0">
                <a:solidFill>
                  <a:srgbClr val="000000"/>
                </a:solidFill>
                <a:effectLst/>
                <a:latin typeface="Aptos" panose="020B0004020202020204" pitchFamily="34" charset="0"/>
                <a:ea typeface="Aptos" panose="020B0004020202020204" pitchFamily="34" charset="0"/>
                <a:cs typeface="Microsoft Himalaya" panose="01010100010101010101" pitchFamily="2" charset="0"/>
              </a:rPr>
              <a:t>.</a:t>
            </a:r>
            <a:endParaRPr lang="en-US" sz="1800" dirty="0">
              <a:effectLst/>
              <a:latin typeface="Aptos" panose="020B0004020202020204" pitchFamily="34" charset="0"/>
              <a:ea typeface="Aptos" panose="020B0004020202020204" pitchFamily="34" charset="0"/>
              <a:cs typeface="Microsoft Himalaya" panose="01010100010101010101" pitchFamily="2" charset="0"/>
            </a:endParaRPr>
          </a:p>
          <a:p>
            <a:pPr marL="25400" marR="17780">
              <a:lnSpc>
                <a:spcPct val="100000"/>
              </a:lnSpc>
            </a:pPr>
            <a:endParaRPr lang="en-US" sz="1400" dirty="0">
              <a:latin typeface="Helvetica"/>
              <a:cs typeface="Helvetica"/>
            </a:endParaRPr>
          </a:p>
          <a:p>
            <a:pPr marL="25400" marR="17780">
              <a:lnSpc>
                <a:spcPct val="100000"/>
              </a:lnSpc>
            </a:pPr>
            <a:endParaRPr lang="en-US" sz="1400" dirty="0">
              <a:latin typeface="Helvetica"/>
              <a:cs typeface="Helvetica"/>
            </a:endParaRPr>
          </a:p>
          <a:p>
            <a:pPr marL="25400" marR="17780">
              <a:lnSpc>
                <a:spcPct val="100000"/>
              </a:lnSpc>
            </a:pPr>
            <a:endParaRPr lang="en-US" sz="1400" dirty="0">
              <a:latin typeface="Helvetica"/>
              <a:cs typeface="Helvetica"/>
            </a:endParaRPr>
          </a:p>
          <a:p>
            <a:pPr marL="171450" indent="-171450">
              <a:buFont typeface="Wingdings" panose="05000000000000000000" charset="0"/>
              <a:buChar char="u"/>
            </a:pPr>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3</a:t>
            </a:fld>
            <a:endParaRPr lang="en-US"/>
          </a:p>
        </p:txBody>
      </p:sp>
    </p:spTree>
    <p:extLst>
      <p:ext uri="{BB962C8B-B14F-4D97-AF65-F5344CB8AC3E}">
        <p14:creationId xmlns:p14="http://schemas.microsoft.com/office/powerpoint/2010/main" val="291801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US" sz="1200" dirty="0" err="1">
                <a:effectLst/>
                <a:latin typeface="+mj-lt"/>
                <a:ea typeface="Aptos" panose="020B0004020202020204" pitchFamily="34" charset="0"/>
                <a:cs typeface="Microsoft Himalaya" panose="01010100010101010101" pitchFamily="2" charset="0"/>
              </a:rPr>
              <a:t>Nws</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thwm</a:t>
            </a:r>
            <a:r>
              <a:rPr lang="en-US" sz="1200" dirty="0">
                <a:effectLst/>
                <a:latin typeface="+mj-lt"/>
                <a:ea typeface="Aptos" panose="020B0004020202020204" pitchFamily="34" charset="0"/>
                <a:cs typeface="Microsoft Himalaya" panose="01010100010101010101" pitchFamily="2" charset="0"/>
              </a:rPr>
              <a:t> tau li </a:t>
            </a:r>
            <a:r>
              <a:rPr lang="en-US" sz="1200" dirty="0" err="1">
                <a:effectLst/>
                <a:latin typeface="+mj-lt"/>
                <a:ea typeface="Aptos" panose="020B0004020202020204" pitchFamily="34" charset="0"/>
                <a:cs typeface="Microsoft Himalaya" panose="01010100010101010101" pitchFamily="2" charset="0"/>
              </a:rPr>
              <a:t>cas</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thaum</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peb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siv</a:t>
            </a:r>
            <a:r>
              <a:rPr lang="en-US" sz="1200" dirty="0">
                <a:effectLst/>
                <a:latin typeface="+mj-lt"/>
                <a:ea typeface="Aptos" panose="020B0004020202020204" pitchFamily="34" charset="0"/>
                <a:cs typeface="Microsoft Himalaya" panose="01010100010101010101" pitchFamily="2" charset="0"/>
              </a:rPr>
              <a:t> lo lus, KEV NTXUB NTXAUG?</a:t>
            </a:r>
          </a:p>
          <a:p>
            <a:pPr marL="25400" marR="17780">
              <a:lnSpc>
                <a:spcPct val="100000"/>
              </a:lnSpc>
            </a:pPr>
            <a:endParaRPr lang="en-US" sz="1200" dirty="0">
              <a:latin typeface="+mj-lt"/>
              <a:cs typeface="Helvetica"/>
            </a:endParaRPr>
          </a:p>
          <a:p>
            <a:pPr marL="25400" marR="17780">
              <a:lnSpc>
                <a:spcPct val="100000"/>
              </a:lnSpc>
            </a:pPr>
            <a:r>
              <a:rPr lang="en-US" sz="1200" dirty="0">
                <a:effectLst/>
                <a:latin typeface="+mj-lt"/>
                <a:ea typeface="Aptos" panose="020B0004020202020204" pitchFamily="34" charset="0"/>
                <a:cs typeface="Microsoft Himalaya" panose="01010100010101010101" pitchFamily="2" charset="0"/>
              </a:rPr>
              <a:t>Kev </a:t>
            </a:r>
            <a:r>
              <a:rPr lang="en-US" sz="1200" dirty="0" err="1">
                <a:effectLst/>
                <a:latin typeface="+mj-lt"/>
                <a:ea typeface="Aptos" panose="020B0004020202020204" pitchFamily="34" charset="0"/>
                <a:cs typeface="Microsoft Himalaya" panose="01010100010101010101" pitchFamily="2" charset="0"/>
              </a:rPr>
              <a:t>ntxub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ntxaug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yog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kev</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txhob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txwm</a:t>
            </a:r>
            <a:r>
              <a:rPr lang="en-US" sz="1200" dirty="0">
                <a:effectLst/>
                <a:latin typeface="+mj-lt"/>
                <a:ea typeface="Aptos" panose="020B0004020202020204" pitchFamily="34" charset="0"/>
                <a:cs typeface="Microsoft Himalaya" panose="01010100010101010101" pitchFamily="2" charset="0"/>
              </a:rPr>
              <a:t> los </a:t>
            </a:r>
            <a:r>
              <a:rPr lang="en-US" sz="1200" dirty="0" err="1">
                <a:effectLst/>
                <a:latin typeface="+mj-lt"/>
                <a:ea typeface="Aptos" panose="020B0004020202020204" pitchFamily="34" charset="0"/>
                <a:cs typeface="Microsoft Himalaya" panose="01010100010101010101" pitchFamily="2" charset="0"/>
              </a:rPr>
              <a:t>tsis</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xyuas</a:t>
            </a:r>
            <a:r>
              <a:rPr lang="en-US" sz="1200" dirty="0">
                <a:effectLst/>
                <a:latin typeface="+mj-lt"/>
                <a:ea typeface="Aptos" panose="020B0004020202020204" pitchFamily="34" charset="0"/>
                <a:cs typeface="Microsoft Himalaya" panose="01010100010101010101" pitchFamily="2" charset="0"/>
              </a:rPr>
              <a:t> zoo ua rau </a:t>
            </a:r>
            <a:r>
              <a:rPr lang="en-US" sz="1200" dirty="0" err="1">
                <a:effectLst/>
                <a:latin typeface="+mj-lt"/>
                <a:ea typeface="Aptos" panose="020B0004020202020204" pitchFamily="34" charset="0"/>
                <a:cs typeface="Microsoft Himalaya" panose="01010100010101010101" pitchFamily="2" charset="0"/>
              </a:rPr>
              <a:t>ib</a:t>
            </a:r>
            <a:r>
              <a:rPr lang="en-US" sz="1200" dirty="0">
                <a:effectLst/>
                <a:latin typeface="+mj-lt"/>
                <a:ea typeface="Aptos" panose="020B0004020202020204" pitchFamily="34" charset="0"/>
                <a:cs typeface="Microsoft Himalaya" panose="01010100010101010101" pitchFamily="2" charset="0"/>
              </a:rPr>
              <a:t> tug los </a:t>
            </a:r>
            <a:r>
              <a:rPr lang="en-US" sz="1200" dirty="0" err="1">
                <a:effectLst/>
                <a:latin typeface="+mj-lt"/>
                <a:ea typeface="Aptos" panose="020B0004020202020204" pitchFamily="34" charset="0"/>
                <a:cs typeface="Microsoft Himalaya" panose="01010100010101010101" pitchFamily="2" charset="0"/>
              </a:rPr>
              <a:t>ib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pab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pawg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neeg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txawv</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lwm</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tus</a:t>
            </a:r>
            <a:r>
              <a:rPr lang="en-US" sz="1200" dirty="0">
                <a:effectLst/>
                <a:latin typeface="+mj-lt"/>
                <a:ea typeface="Aptos" panose="020B0004020202020204" pitchFamily="34" charset="0"/>
                <a:cs typeface="Microsoft Himalaya" panose="01010100010101010101" pitchFamily="2" charset="0"/>
              </a:rPr>
              <a:t> vim pom </a:t>
            </a:r>
            <a:r>
              <a:rPr lang="en-US" sz="1200" dirty="0" err="1">
                <a:effectLst/>
                <a:latin typeface="+mj-lt"/>
                <a:ea typeface="Aptos" panose="020B0004020202020204" pitchFamily="34" charset="0"/>
                <a:cs typeface="Microsoft Himalaya" panose="01010100010101010101" pitchFamily="2" charset="0"/>
              </a:rPr>
              <a:t>tseeb</a:t>
            </a:r>
            <a:r>
              <a:rPr lang="en-US" sz="1200" dirty="0">
                <a:effectLst/>
                <a:latin typeface="+mj-lt"/>
                <a:ea typeface="Aptos" panose="020B0004020202020204" pitchFamily="34" charset="0"/>
                <a:cs typeface="Microsoft Himalaya" panose="01010100010101010101" pitchFamily="2" charset="0"/>
              </a:rPr>
              <a:t> los </a:t>
            </a:r>
            <a:r>
              <a:rPr lang="en-US" sz="1200" dirty="0" err="1">
                <a:effectLst/>
                <a:latin typeface="+mj-lt"/>
                <a:ea typeface="Aptos" panose="020B0004020202020204" pitchFamily="34" charset="0"/>
                <a:cs typeface="Microsoft Himalaya" panose="01010100010101010101" pitchFamily="2" charset="0"/>
              </a:rPr>
              <a:t>xav</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tias</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yog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ib</a:t>
            </a:r>
            <a:r>
              <a:rPr lang="en-US" sz="1200" dirty="0">
                <a:effectLst/>
                <a:latin typeface="+mj-lt"/>
                <a:ea typeface="Aptos" panose="020B0004020202020204" pitchFamily="34" charset="0"/>
                <a:cs typeface="Microsoft Himalaya" panose="01010100010101010101" pitchFamily="2" charset="0"/>
              </a:rPr>
              <a:t> tug </a:t>
            </a:r>
            <a:r>
              <a:rPr lang="en-US" sz="1200" dirty="0" err="1">
                <a:effectLst/>
                <a:latin typeface="+mj-lt"/>
                <a:ea typeface="Aptos" panose="020B0004020202020204" pitchFamily="34" charset="0"/>
                <a:cs typeface="Microsoft Himalaya" panose="01010100010101010101" pitchFamily="2" charset="0"/>
              </a:rPr>
              <a:t>ntawm</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ib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pab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neeg</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muaj</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cai</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tiv</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thaiv</a:t>
            </a:r>
            <a:r>
              <a:rPr lang="en-US" sz="1200" dirty="0">
                <a:effectLst/>
                <a:latin typeface="+mj-lt"/>
                <a:ea typeface="Aptos" panose="020B0004020202020204" pitchFamily="34" charset="0"/>
                <a:cs typeface="Microsoft Himalaya" panose="01010100010101010101" pitchFamily="2" charset="0"/>
              </a:rPr>
              <a:t>.</a:t>
            </a:r>
          </a:p>
          <a:p>
            <a:pPr marL="25400" marR="17780">
              <a:lnSpc>
                <a:spcPct val="100000"/>
              </a:lnSpc>
            </a:pPr>
            <a:endParaRPr lang="en-US" sz="1200" dirty="0">
              <a:latin typeface="+mj-lt"/>
              <a:cs typeface="Helvetica"/>
            </a:endParaRPr>
          </a:p>
          <a:p>
            <a:pPr marL="25400" marR="17780">
              <a:lnSpc>
                <a:spcPct val="100000"/>
              </a:lnSpc>
            </a:pPr>
            <a:r>
              <a:rPr lang="en-US" sz="1200" dirty="0">
                <a:effectLst/>
                <a:latin typeface="+mj-lt"/>
                <a:ea typeface="Aptos" panose="020B0004020202020204" pitchFamily="34" charset="0"/>
                <a:cs typeface="Microsoft Himalaya" panose="01010100010101010101" pitchFamily="2" charset="0"/>
              </a:rPr>
              <a:t>Sob lus </a:t>
            </a:r>
            <a:r>
              <a:rPr lang="en-US" sz="1200" dirty="0" err="1">
                <a:effectLst/>
                <a:latin typeface="+mj-lt"/>
                <a:ea typeface="Aptos" panose="020B0004020202020204" pitchFamily="34" charset="0"/>
                <a:cs typeface="Microsoft Himalaya" panose="01010100010101010101" pitchFamily="2" charset="0"/>
              </a:rPr>
              <a:t>xub</a:t>
            </a:r>
            <a:r>
              <a:rPr lang="en-US" sz="1200" dirty="0">
                <a:effectLst/>
                <a:latin typeface="+mj-lt"/>
                <a:ea typeface="Aptos" panose="020B0004020202020204" pitchFamily="34" charset="0"/>
                <a:cs typeface="Microsoft Himalaya" panose="01010100010101010101" pitchFamily="2" charset="0"/>
              </a:rPr>
              <a:t> </a:t>
            </a:r>
            <a:r>
              <a:rPr lang="en-US" sz="1200" dirty="0" err="1">
                <a:effectLst/>
                <a:latin typeface="+mj-lt"/>
                <a:ea typeface="Aptos" panose="020B0004020202020204" pitchFamily="34" charset="0"/>
                <a:cs typeface="Microsoft Himalaya" panose="01010100010101010101" pitchFamily="2" charset="0"/>
              </a:rPr>
              <a:t>thawj</a:t>
            </a:r>
            <a:r>
              <a:rPr lang="en-US" sz="1200" dirty="0">
                <a:effectLst/>
                <a:latin typeface="+mj-lt"/>
                <a:ea typeface="Aptos" panose="020B0004020202020204" pitchFamily="34" charset="0"/>
                <a:cs typeface="Microsoft Himalaya" panose="01010100010101010101" pitchFamily="2" charset="0"/>
              </a:rPr>
              <a:t> los </a:t>
            </a:r>
            <a:r>
              <a:rPr lang="en-US" sz="1200" dirty="0" err="1">
                <a:effectLst/>
                <a:latin typeface="+mj-lt"/>
                <a:ea typeface="Aptos" panose="020B0004020202020204" pitchFamily="34" charset="0"/>
                <a:cs typeface="Microsoft Himalaya" panose="01010100010101010101" pitchFamily="2" charset="0"/>
              </a:rPr>
              <a:t>ntawm</a:t>
            </a:r>
            <a:r>
              <a:rPr lang="en-US" sz="1200" dirty="0">
                <a:effectLst/>
                <a:latin typeface="+mj-lt"/>
                <a:ea typeface="Aptos" panose="020B0004020202020204" pitchFamily="34" charset="0"/>
                <a:cs typeface="Microsoft Himalaya" panose="01010100010101010101" pitchFamily="2" charset="0"/>
              </a:rPr>
              <a:t> </a:t>
            </a:r>
            <a:r>
              <a:rPr lang="en-US" sz="1200" dirty="0">
                <a:latin typeface="+mj-lt"/>
                <a:hlinkClick r:id="rId3"/>
              </a:rPr>
              <a:t>https://www.doi.gov/employees/anti-harassment/definitions</a:t>
            </a:r>
            <a:endParaRPr lang="en-US" sz="1200" dirty="0">
              <a:latin typeface="+mj-lt"/>
              <a:cs typeface="Helvetica"/>
              <a:hlinkClick r:id="rId4"/>
            </a:endParaRPr>
          </a:p>
          <a:p>
            <a:pPr marL="25400" marR="17780">
              <a:lnSpc>
                <a:spcPct val="100000"/>
              </a:lnSpc>
            </a:pPr>
            <a:endParaRPr lang="en-US" sz="1200" dirty="0">
              <a:latin typeface="+mj-lt"/>
              <a:cs typeface="Helvetica"/>
              <a:hlinkClick r:id="rId4"/>
            </a:endParaRPr>
          </a:p>
          <a:p>
            <a:pPr marL="25400" marR="17780">
              <a:lnSpc>
                <a:spcPct val="100000"/>
              </a:lnSpc>
            </a:pPr>
            <a:r>
              <a:rPr lang="en-US" sz="1200" i="1" dirty="0">
                <a:effectLst/>
                <a:latin typeface="+mj-lt"/>
                <a:ea typeface="Aptos" panose="020B0004020202020204" pitchFamily="34" charset="0"/>
                <a:cs typeface="Microsoft Himalaya" panose="01010100010101010101" pitchFamily="2" charset="0"/>
              </a:rPr>
              <a:t>“Kev </a:t>
            </a:r>
            <a:r>
              <a:rPr lang="en-US" sz="1200" i="1" dirty="0" err="1">
                <a:effectLst/>
                <a:latin typeface="+mj-lt"/>
                <a:ea typeface="Aptos" panose="020B0004020202020204" pitchFamily="34" charset="0"/>
                <a:cs typeface="Microsoft Himalaya" panose="01010100010101010101" pitchFamily="2" charset="0"/>
              </a:rPr>
              <a:t>ntxub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ntxaug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yog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ua </a:t>
            </a:r>
            <a:r>
              <a:rPr lang="en-US" sz="1200" i="1" dirty="0" err="1">
                <a:effectLst/>
                <a:latin typeface="+mj-lt"/>
                <a:ea typeface="Aptos" panose="020B0004020202020204" pitchFamily="34" charset="0"/>
                <a:cs typeface="Microsoft Himalaya" panose="01010100010101010101" pitchFamily="2" charset="0"/>
              </a:rPr>
              <a:t>txawv</a:t>
            </a:r>
            <a:r>
              <a:rPr lang="en-US" sz="1200" i="1" dirty="0">
                <a:effectLst/>
                <a:latin typeface="+mj-lt"/>
                <a:ea typeface="Aptos" panose="020B0004020202020204" pitchFamily="34" charset="0"/>
                <a:cs typeface="Microsoft Himalaya" panose="01010100010101010101" pitchFamily="2" charset="0"/>
              </a:rPr>
              <a:t> rau </a:t>
            </a:r>
            <a:r>
              <a:rPr lang="en-US" sz="1200" i="1" dirty="0" err="1">
                <a:effectLst/>
                <a:latin typeface="+mj-lt"/>
                <a:ea typeface="Aptos" panose="020B0004020202020204" pitchFamily="34" charset="0"/>
                <a:cs typeface="Microsoft Himalaya" panose="01010100010101010101" pitchFamily="2" charset="0"/>
              </a:rPr>
              <a:t>ib</a:t>
            </a:r>
            <a:r>
              <a:rPr lang="en-US" sz="1200" i="1" dirty="0">
                <a:effectLst/>
                <a:latin typeface="+mj-lt"/>
                <a:ea typeface="Aptos" panose="020B0004020202020204" pitchFamily="34" charset="0"/>
                <a:cs typeface="Microsoft Himalaya" panose="01010100010101010101" pitchFamily="2" charset="0"/>
              </a:rPr>
              <a:t> tug los </a:t>
            </a:r>
            <a:r>
              <a:rPr lang="en-US" sz="1200" i="1" dirty="0" err="1">
                <a:effectLst/>
                <a:latin typeface="+mj-lt"/>
                <a:ea typeface="Aptos" panose="020B0004020202020204" pitchFamily="34" charset="0"/>
                <a:cs typeface="Microsoft Himalaya" panose="01010100010101010101" pitchFamily="2" charset="0"/>
              </a:rPr>
              <a:t>pab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pawg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neeg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txawv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lwm</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tus</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raws</a:t>
            </a:r>
            <a:r>
              <a:rPr lang="en-US" sz="1200" i="1" dirty="0">
                <a:effectLst/>
                <a:latin typeface="+mj-lt"/>
                <a:ea typeface="Aptos" panose="020B0004020202020204" pitchFamily="34" charset="0"/>
                <a:cs typeface="Microsoft Himalaya" panose="01010100010101010101" pitchFamily="2" charset="0"/>
              </a:rPr>
              <a:t> li </a:t>
            </a:r>
            <a:r>
              <a:rPr lang="en-US" sz="1200" i="1" dirty="0" err="1">
                <a:effectLst/>
                <a:latin typeface="+mj-lt"/>
                <a:ea typeface="Aptos" panose="020B0004020202020204" pitchFamily="34" charset="0"/>
                <a:cs typeface="Microsoft Himalaya" panose="01010100010101010101" pitchFamily="2" charset="0"/>
              </a:rPr>
              <a:t>lawv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haiv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neeg</a:t>
            </a:r>
            <a:r>
              <a:rPr lang="en-US" sz="1200" i="1" dirty="0">
                <a:effectLst/>
                <a:latin typeface="+mj-lt"/>
                <a:ea typeface="Aptos" panose="020B0004020202020204" pitchFamily="34" charset="0"/>
                <a:cs typeface="Microsoft Himalaya" panose="01010100010101010101" pitchFamily="2" charset="0"/>
              </a:rPr>
              <a:t>, daim </a:t>
            </a:r>
            <a:r>
              <a:rPr lang="en-US" sz="1200" i="1" dirty="0" err="1">
                <a:effectLst/>
                <a:latin typeface="+mj-lt"/>
                <a:ea typeface="Aptos" panose="020B0004020202020204" pitchFamily="34" charset="0"/>
                <a:cs typeface="Microsoft Himalaya" panose="01010100010101010101" pitchFamily="2" charset="0"/>
              </a:rPr>
              <a:t>tawv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nqaij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teb</a:t>
            </a:r>
            <a:r>
              <a:rPr lang="en-US" sz="1200" i="1" dirty="0">
                <a:effectLst/>
                <a:latin typeface="+mj-lt"/>
                <a:ea typeface="Aptos" panose="020B0004020202020204" pitchFamily="34" charset="0"/>
                <a:cs typeface="Microsoft Himalaya" panose="01010100010101010101" pitchFamily="2" charset="0"/>
              </a:rPr>
              <a:t> chaws </a:t>
            </a:r>
            <a:r>
              <a:rPr lang="en-US" sz="1200" i="1" dirty="0" err="1">
                <a:effectLst/>
                <a:latin typeface="+mj-lt"/>
                <a:ea typeface="Aptos" panose="020B0004020202020204" pitchFamily="34" charset="0"/>
                <a:cs typeface="Microsoft Himalaya" panose="01010100010101010101" pitchFamily="2" charset="0"/>
              </a:rPr>
              <a:t>yug</a:t>
            </a:r>
            <a:r>
              <a:rPr lang="en-US" sz="1200" i="1" dirty="0">
                <a:effectLst/>
                <a:latin typeface="+mj-lt"/>
                <a:ea typeface="Aptos" panose="020B0004020202020204" pitchFamily="34" charset="0"/>
                <a:cs typeface="Microsoft Himalaya" panose="01010100010101010101" pitchFamily="2" charset="0"/>
              </a:rPr>
              <a:t> rau,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ntseeg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poj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niam</a:t>
            </a:r>
            <a:r>
              <a:rPr lang="en-US" sz="1200" i="1" dirty="0">
                <a:effectLst/>
                <a:latin typeface="+mj-lt"/>
                <a:ea typeface="Aptos" panose="020B0004020202020204" pitchFamily="34" charset="0"/>
                <a:cs typeface="Microsoft Himalaya" panose="01010100010101010101" pitchFamily="2" charset="0"/>
              </a:rPr>
              <a:t> los </a:t>
            </a:r>
            <a:r>
              <a:rPr lang="en-US" sz="1200" i="1" dirty="0" err="1">
                <a:effectLst/>
                <a:latin typeface="+mj-lt"/>
                <a:ea typeface="Aptos" panose="020B0004020202020204" pitchFamily="34" charset="0"/>
                <a:cs typeface="Microsoft Himalaya" panose="01010100010101010101" pitchFamily="2" charset="0"/>
              </a:rPr>
              <a:t>txiv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neej</a:t>
            </a:r>
            <a:r>
              <a:rPr lang="en-US" sz="1200" i="1" dirty="0">
                <a:effectLst/>
                <a:latin typeface="+mj-lt"/>
                <a:ea typeface="Aptos" panose="020B0004020202020204" pitchFamily="34" charset="0"/>
                <a:cs typeface="Microsoft Himalaya" panose="01010100010101010101" pitchFamily="2" charset="0"/>
              </a:rPr>
              <a:t> (xam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cev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xeeb</a:t>
            </a:r>
            <a:r>
              <a:rPr lang="en-US" sz="1200" i="1" dirty="0">
                <a:effectLst/>
                <a:latin typeface="+mj-lt"/>
                <a:ea typeface="Aptos" panose="020B0004020202020204" pitchFamily="34" charset="0"/>
                <a:cs typeface="Microsoft Himalaya" panose="01010100010101010101" pitchFamily="2" charset="0"/>
              </a:rPr>
              <a:t> tub </a:t>
            </a:r>
            <a:r>
              <a:rPr lang="en-US" sz="1200" i="1" dirty="0" err="1">
                <a:effectLst/>
                <a:latin typeface="+mj-lt"/>
                <a:ea typeface="Aptos" panose="020B0004020202020204" pitchFamily="34" charset="0"/>
                <a:cs typeface="Microsoft Himalaya" panose="01010100010101010101" pitchFamily="2" charset="0"/>
              </a:rPr>
              <a:t>thiab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cim </a:t>
            </a:r>
            <a:r>
              <a:rPr lang="en-US" sz="1200" i="1" dirty="0" err="1">
                <a:effectLst/>
                <a:latin typeface="+mj-lt"/>
                <a:ea typeface="Aptos" panose="020B0004020202020204" pitchFamily="34" charset="0"/>
                <a:cs typeface="Microsoft Himalaya" panose="01010100010101010101" pitchFamily="2" charset="0"/>
              </a:rPr>
              <a:t>thawj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tias</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yog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poj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niam</a:t>
            </a:r>
            <a:r>
              <a:rPr lang="en-US" sz="1200" i="1" dirty="0">
                <a:effectLst/>
                <a:latin typeface="+mj-lt"/>
                <a:ea typeface="Aptos" panose="020B0004020202020204" pitchFamily="34" charset="0"/>
                <a:cs typeface="Microsoft Himalaya" panose="01010100010101010101" pitchFamily="2" charset="0"/>
              </a:rPr>
              <a:t>/</a:t>
            </a:r>
            <a:r>
              <a:rPr lang="en-US" sz="1200" i="1" dirty="0" err="1">
                <a:effectLst/>
                <a:latin typeface="+mj-lt"/>
                <a:ea typeface="Aptos" panose="020B0004020202020204" pitchFamily="34" charset="0"/>
                <a:cs typeface="Microsoft Himalaya" panose="01010100010101010101" pitchFamily="2" charset="0"/>
              </a:rPr>
              <a:t>txiv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neej</a:t>
            </a:r>
            <a:r>
              <a:rPr lang="en-US" sz="1200" i="1" dirty="0">
                <a:effectLst/>
                <a:latin typeface="+mj-lt"/>
                <a:ea typeface="Aptos" panose="020B0004020202020204" pitchFamily="34" charset="0"/>
                <a:cs typeface="Microsoft Himalaya" panose="01010100010101010101" pitchFamily="2" charset="0"/>
              </a:rPr>
              <a:t>), hnub </a:t>
            </a:r>
            <a:r>
              <a:rPr lang="en-US" sz="1200" i="1" dirty="0" err="1">
                <a:effectLst/>
                <a:latin typeface="+mj-lt"/>
                <a:ea typeface="Aptos" panose="020B0004020202020204" pitchFamily="34" charset="0"/>
                <a:cs typeface="Microsoft Himalaya" panose="01010100010101010101" pitchFamily="2" charset="0"/>
              </a:rPr>
              <a:t>nyoog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puas</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muaj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txij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nkawm</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thiab</a:t>
            </a:r>
            <a:r>
              <a:rPr lang="en-US" sz="1200" i="1" dirty="0">
                <a:effectLst/>
                <a:latin typeface="+mj-lt"/>
                <a:ea typeface="Aptos" panose="020B0004020202020204" pitchFamily="34" charset="0"/>
                <a:cs typeface="Microsoft Himalaya" panose="01010100010101010101" pitchFamily="2" charset="0"/>
              </a:rPr>
              <a:t> me </a:t>
            </a:r>
            <a:r>
              <a:rPr lang="en-US" sz="1200" i="1" dirty="0" err="1">
                <a:effectLst/>
                <a:latin typeface="+mj-lt"/>
                <a:ea typeface="Aptos" panose="020B0004020202020204" pitchFamily="34" charset="0"/>
                <a:cs typeface="Microsoft Himalaya" panose="01010100010101010101" pitchFamily="2" charset="0"/>
              </a:rPr>
              <a:t>nyuam</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xiam</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oob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qhab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nyiam</a:t>
            </a:r>
            <a:r>
              <a:rPr lang="en-US" sz="1200" i="1" dirty="0">
                <a:effectLst/>
                <a:latin typeface="+mj-lt"/>
                <a:ea typeface="Aptos" panose="020B0004020202020204" pitchFamily="34" charset="0"/>
                <a:cs typeface="Microsoft Himalaya" panose="01010100010101010101" pitchFamily="2" charset="0"/>
              </a:rPr>
              <a:t> fab </a:t>
            </a:r>
            <a:r>
              <a:rPr lang="en-US" sz="1200" i="1" dirty="0" err="1">
                <a:effectLst/>
                <a:latin typeface="+mj-lt"/>
                <a:ea typeface="Aptos" panose="020B0004020202020204" pitchFamily="34" charset="0"/>
                <a:cs typeface="Microsoft Himalaya" panose="01010100010101010101" pitchFamily="2" charset="0"/>
              </a:rPr>
              <a:t>kev</a:t>
            </a:r>
            <a:r>
              <a:rPr lang="en-US" sz="1200" i="1" dirty="0">
                <a:effectLst/>
                <a:latin typeface="+mj-lt"/>
                <a:ea typeface="Aptos" panose="020B0004020202020204" pitchFamily="34" charset="0"/>
                <a:cs typeface="Microsoft Himalaya" panose="01010100010101010101" pitchFamily="2" charset="0"/>
              </a:rPr>
              <a:t> ua nkauj nraug, los </a:t>
            </a:r>
            <a:r>
              <a:rPr lang="en-US" sz="1200" i="1" dirty="0" err="1">
                <a:effectLst/>
                <a:latin typeface="+mj-lt"/>
                <a:ea typeface="Aptos" panose="020B0004020202020204" pitchFamily="34" charset="0"/>
                <a:cs typeface="Microsoft Himalaya" panose="01010100010101010101" pitchFamily="2" charset="0"/>
              </a:rPr>
              <a:t>ntaub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ntawv</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qhia</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paub</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txog</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caj</a:t>
            </a:r>
            <a:r>
              <a:rPr lang="en-US" sz="1200" i="1" dirty="0">
                <a:effectLst/>
                <a:latin typeface="+mj-lt"/>
                <a:ea typeface="Aptos" panose="020B0004020202020204" pitchFamily="34" charset="0"/>
                <a:cs typeface="Microsoft Himalaya" panose="01010100010101010101" pitchFamily="2" charset="0"/>
              </a:rPr>
              <a:t> </a:t>
            </a:r>
            <a:r>
              <a:rPr lang="en-US" sz="1200" i="1" dirty="0" err="1">
                <a:effectLst/>
                <a:latin typeface="+mj-lt"/>
                <a:ea typeface="Aptos" panose="020B0004020202020204" pitchFamily="34" charset="0"/>
                <a:cs typeface="Microsoft Himalaya" panose="01010100010101010101" pitchFamily="2" charset="0"/>
              </a:rPr>
              <a:t>ces</a:t>
            </a:r>
            <a:r>
              <a:rPr lang="en-US" sz="1200" i="1" dirty="0">
                <a:effectLst/>
                <a:latin typeface="+mj-lt"/>
                <a:ea typeface="Aptos" panose="020B0004020202020204" pitchFamily="34" charset="0"/>
                <a:cs typeface="Microsoft Himalaya" panose="01010100010101010101" pitchFamily="2" charset="0"/>
              </a:rPr>
              <a:t>.”</a:t>
            </a:r>
            <a:endParaRPr lang="en-US" sz="1200" i="1" dirty="0">
              <a:latin typeface="+mj-lt"/>
              <a:cs typeface="Helvetica"/>
            </a:endParaRPr>
          </a:p>
          <a:p>
            <a:pPr marL="25400" marR="17780">
              <a:lnSpc>
                <a:spcPct val="100000"/>
              </a:lnSpc>
            </a:pPr>
            <a:endParaRPr lang="en-US" sz="1400" i="1" dirty="0">
              <a:latin typeface="Helvetica"/>
              <a:cs typeface="Helvetica"/>
            </a:endParaRPr>
          </a:p>
          <a:p>
            <a:endParaRPr lang="es-AR" sz="1400" i="1"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4</a:t>
            </a:fld>
            <a:endParaRPr lang="en-US"/>
          </a:p>
        </p:txBody>
      </p:sp>
    </p:spTree>
    <p:extLst>
      <p:ext uri="{BB962C8B-B14F-4D97-AF65-F5344CB8AC3E}">
        <p14:creationId xmlns:p14="http://schemas.microsoft.com/office/powerpoint/2010/main" val="208936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US" sz="1800" dirty="0" err="1">
                <a:effectLst/>
                <a:latin typeface="Aptos" panose="020B0004020202020204" pitchFamily="34" charset="0"/>
                <a:ea typeface="Aptos" panose="020B0004020202020204" pitchFamily="34" charset="0"/>
                <a:cs typeface="Microsoft Himalaya" panose="01010100010101010101" pitchFamily="2" charset="0"/>
              </a:rPr>
              <a:t>Nws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thwm</a:t>
            </a:r>
            <a:r>
              <a:rPr lang="en-US" sz="1800" dirty="0">
                <a:effectLst/>
                <a:latin typeface="Aptos" panose="020B0004020202020204" pitchFamily="34" charset="0"/>
                <a:ea typeface="Aptos" panose="020B0004020202020204" pitchFamily="34" charset="0"/>
                <a:cs typeface="Microsoft Himalaya" panose="01010100010101010101" pitchFamily="2" charset="0"/>
              </a:rPr>
              <a:t> tau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thaum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pabneeg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p>
          <a:p>
            <a:pPr marL="25400" marR="17780">
              <a:lnSpc>
                <a:spcPct val="100000"/>
              </a:lnSpc>
            </a:pPr>
            <a:endParaRPr lang="en-US" sz="1400" dirty="0">
              <a:latin typeface="Helvetica"/>
              <a:cs typeface="Helvetica"/>
            </a:endParaRPr>
          </a:p>
          <a:p>
            <a:pPr marL="25400" marR="17780">
              <a:lnSpc>
                <a:spcPct val="100000"/>
              </a:lnSpc>
            </a:pP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tug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cov yam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lij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choj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tswj</a:t>
            </a:r>
            <a:r>
              <a:rPr lang="en-US" sz="1800" dirty="0">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kom</a:t>
            </a:r>
            <a:r>
              <a:rPr lang="en-US" sz="1800" dirty="0">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p>
          <a:p>
            <a:pPr marL="25400" marR="17780">
              <a:lnSpc>
                <a:spcPct val="100000"/>
              </a:lnSpc>
            </a:pPr>
            <a:endParaRPr lang="en-US" sz="1400" dirty="0">
              <a:latin typeface="Helvetica"/>
              <a:cs typeface="Helvetica"/>
            </a:endParaRPr>
          </a:p>
          <a:p>
            <a:pPr marL="25400" marR="17780">
              <a:lnSpc>
                <a:spcPct val="100000"/>
              </a:lnSpc>
            </a:pPr>
            <a:r>
              <a:rPr lang="en-US" sz="1800" i="1" dirty="0">
                <a:effectLst/>
                <a:latin typeface="Aptos" panose="020B0004020202020204" pitchFamily="34" charset="0"/>
                <a:ea typeface="Aptos" panose="020B0004020202020204" pitchFamily="34" charset="0"/>
                <a:cs typeface="Microsoft Himalaya" panose="01010100010101010101" pitchFamily="2" charset="0"/>
              </a:rPr>
              <a:t>USDA Food Nutrition and Distribution Programs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tseeb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effectLst/>
                <a:latin typeface="Aptos" panose="020B0004020202020204" pitchFamily="34" charset="0"/>
                <a:ea typeface="Aptos" panose="020B0004020202020204" pitchFamily="34" charset="0"/>
                <a:cs typeface="Microsoft Himalaya" panose="01010100010101010101" pitchFamily="2" charset="0"/>
              </a:rPr>
              <a:t> rau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effectLst/>
                <a:latin typeface="Aptos" panose="020B0004020202020204" pitchFamily="34" charset="0"/>
                <a:ea typeface="Aptos" panose="020B0004020202020204" pitchFamily="34" charset="0"/>
                <a:cs typeface="Microsoft Himalaya" panose="01010100010101010101" pitchFamily="2" charset="0"/>
              </a:rPr>
              <a:t> no:</a:t>
            </a:r>
          </a:p>
          <a:p>
            <a:pPr marL="25400" marR="17780">
              <a:lnSpc>
                <a:spcPct val="100000"/>
              </a:lnSpc>
            </a:pPr>
            <a:r>
              <a:rPr lang="en-US" sz="1400" dirty="0" err="1">
                <a:latin typeface="Helvetica"/>
                <a:cs typeface="Helvetica"/>
              </a:rPr>
              <a:t>Haiv</a:t>
            </a:r>
            <a:r>
              <a:rPr lang="en-US" sz="1400" dirty="0">
                <a:latin typeface="Helvetica"/>
                <a:cs typeface="Helvetica"/>
              </a:rPr>
              <a:t> Neeg  </a:t>
            </a:r>
          </a:p>
          <a:p>
            <a:pPr marL="25400" marR="1593850">
              <a:lnSpc>
                <a:spcPct val="100000"/>
              </a:lnSpc>
            </a:pPr>
            <a:r>
              <a:rPr lang="en-US" sz="1400" dirty="0" err="1">
                <a:latin typeface="Helvetica"/>
                <a:cs typeface="Helvetica"/>
              </a:rPr>
              <a:t>Xim</a:t>
            </a:r>
            <a:r>
              <a:rPr lang="en-US" sz="1400" dirty="0">
                <a:latin typeface="Helvetica"/>
                <a:cs typeface="Helvetica"/>
              </a:rPr>
              <a:t> </a:t>
            </a:r>
            <a:r>
              <a:rPr lang="en-US" sz="1400" dirty="0" err="1">
                <a:latin typeface="Helvetica"/>
                <a:cs typeface="Helvetica"/>
              </a:rPr>
              <a:t>tawv</a:t>
            </a:r>
            <a:r>
              <a:rPr lang="en-US" sz="1400" dirty="0">
                <a:latin typeface="Helvetica"/>
                <a:cs typeface="Helvetica"/>
              </a:rPr>
              <a:t> </a:t>
            </a:r>
            <a:r>
              <a:rPr lang="en-US" sz="1400" dirty="0" err="1">
                <a:latin typeface="Helvetica"/>
                <a:cs typeface="Helvetica"/>
              </a:rPr>
              <a:t>nqaij</a:t>
            </a:r>
            <a:endParaRPr lang="en-US" sz="1400" dirty="0">
              <a:latin typeface="Helvetica"/>
              <a:cs typeface="Helvetica"/>
            </a:endParaRPr>
          </a:p>
          <a:p>
            <a:pPr marL="25400" marR="17780">
              <a:lnSpc>
                <a:spcPct val="100000"/>
              </a:lnSpc>
            </a:pPr>
            <a:r>
              <a:rPr lang="en-US" sz="1400" dirty="0" err="1">
                <a:latin typeface="Helvetica"/>
                <a:cs typeface="Helvetica"/>
              </a:rPr>
              <a:t>Teb</a:t>
            </a:r>
            <a:r>
              <a:rPr lang="en-US" sz="1400" dirty="0">
                <a:latin typeface="Helvetica"/>
                <a:cs typeface="Helvetica"/>
              </a:rPr>
              <a:t> Chaws </a:t>
            </a:r>
            <a:r>
              <a:rPr lang="en-US" sz="1400" dirty="0" err="1">
                <a:latin typeface="Helvetica"/>
                <a:cs typeface="Helvetica"/>
              </a:rPr>
              <a:t>yug</a:t>
            </a:r>
            <a:r>
              <a:rPr lang="en-US" sz="1400" dirty="0">
                <a:latin typeface="Helvetica"/>
                <a:cs typeface="Helvetica"/>
              </a:rPr>
              <a:t> rau (xam cov </a:t>
            </a:r>
            <a:r>
              <a:rPr lang="en-US" sz="1400" dirty="0" err="1">
                <a:latin typeface="Helvetica"/>
                <a:cs typeface="Helvetica"/>
              </a:rPr>
              <a:t>neeg</a:t>
            </a:r>
            <a:r>
              <a:rPr lang="en-US" sz="1400" dirty="0">
                <a:latin typeface="Helvetica"/>
                <a:cs typeface="Helvetica"/>
              </a:rPr>
              <a:t> </a:t>
            </a:r>
            <a:r>
              <a:rPr lang="en-US" sz="1400" dirty="0" err="1">
                <a:latin typeface="Helvetica"/>
                <a:cs typeface="Helvetica"/>
              </a:rPr>
              <a:t>hais</a:t>
            </a:r>
            <a:r>
              <a:rPr lang="en-US" sz="1400" dirty="0">
                <a:latin typeface="Helvetica"/>
                <a:cs typeface="Helvetica"/>
              </a:rPr>
              <a:t> </a:t>
            </a:r>
            <a:r>
              <a:rPr lang="en-US" sz="1400" dirty="0" err="1">
                <a:latin typeface="Helvetica"/>
                <a:cs typeface="Helvetica"/>
              </a:rPr>
              <a:t>tsis</a:t>
            </a:r>
            <a:r>
              <a:rPr lang="en-US" sz="1400" dirty="0">
                <a:latin typeface="Helvetica"/>
                <a:cs typeface="Helvetica"/>
              </a:rPr>
              <a:t> tau lus Askiv zoo) </a:t>
            </a:r>
          </a:p>
          <a:p>
            <a:pPr marL="25400" marR="17780">
              <a:lnSpc>
                <a:spcPct val="100000"/>
              </a:lnSpc>
            </a:pPr>
            <a:r>
              <a:rPr lang="en-US" sz="1400" dirty="0">
                <a:latin typeface="Helvetica"/>
                <a:cs typeface="Helvetica"/>
              </a:rPr>
              <a:t>Kev </a:t>
            </a:r>
            <a:r>
              <a:rPr lang="en-US" sz="1400" dirty="0" err="1">
                <a:latin typeface="Helvetica"/>
                <a:cs typeface="Helvetica"/>
              </a:rPr>
              <a:t>xiam</a:t>
            </a:r>
            <a:r>
              <a:rPr lang="en-US" sz="1400" dirty="0">
                <a:latin typeface="Helvetica"/>
                <a:cs typeface="Helvetica"/>
              </a:rPr>
              <a:t> </a:t>
            </a:r>
            <a:r>
              <a:rPr lang="en-US" sz="1400" dirty="0" err="1">
                <a:latin typeface="Helvetica"/>
                <a:cs typeface="Helvetica"/>
              </a:rPr>
              <a:t>oob</a:t>
            </a:r>
            <a:r>
              <a:rPr lang="en-US" sz="1400" dirty="0">
                <a:latin typeface="Helvetica"/>
                <a:cs typeface="Helvetica"/>
              </a:rPr>
              <a:t> </a:t>
            </a:r>
            <a:r>
              <a:rPr lang="en-US" sz="1400" dirty="0" err="1">
                <a:latin typeface="Helvetica"/>
                <a:cs typeface="Helvetica"/>
              </a:rPr>
              <a:t>qhab</a:t>
            </a:r>
            <a:endParaRPr lang="en-US" sz="1400" dirty="0">
              <a:latin typeface="Helvetica"/>
              <a:cs typeface="Helvetica"/>
            </a:endParaRPr>
          </a:p>
          <a:p>
            <a:pPr marL="25400" marR="1438275">
              <a:lnSpc>
                <a:spcPct val="100000"/>
              </a:lnSpc>
            </a:pPr>
            <a:r>
              <a:rPr lang="en-US" sz="1400" dirty="0">
                <a:latin typeface="Helvetica"/>
                <a:cs typeface="Helvetica"/>
              </a:rPr>
              <a:t>Hnub </a:t>
            </a:r>
            <a:r>
              <a:rPr lang="en-US" sz="1400" dirty="0" err="1">
                <a:latin typeface="Helvetica"/>
                <a:cs typeface="Helvetica"/>
              </a:rPr>
              <a:t>nyoog</a:t>
            </a:r>
            <a:r>
              <a:rPr lang="en-US" sz="1400" dirty="0">
                <a:latin typeface="Helvetica"/>
                <a:cs typeface="Helvetica"/>
              </a:rPr>
              <a:t>  </a:t>
            </a:r>
          </a:p>
          <a:p>
            <a:pPr marL="25400" marR="1438275">
              <a:lnSpc>
                <a:spcPct val="100000"/>
              </a:lnSpc>
            </a:pPr>
            <a:r>
              <a:rPr lang="en-US" sz="1400" dirty="0">
                <a:latin typeface="Helvetica"/>
                <a:cs typeface="Helvetica"/>
              </a:rPr>
              <a:t>Kev </a:t>
            </a:r>
            <a:r>
              <a:rPr lang="en-US" sz="1400" dirty="0" err="1">
                <a:latin typeface="Helvetica"/>
                <a:cs typeface="Helvetica"/>
              </a:rPr>
              <a:t>ntseeg</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cai</a:t>
            </a:r>
            <a:r>
              <a:rPr lang="en-US" sz="1400" dirty="0">
                <a:latin typeface="Helvetica"/>
                <a:cs typeface="Helvetica"/>
              </a:rPr>
              <a:t> dab </a:t>
            </a:r>
            <a:r>
              <a:rPr lang="en-US" sz="1400" dirty="0" err="1">
                <a:latin typeface="Helvetica"/>
                <a:cs typeface="Helvetica"/>
              </a:rPr>
              <a:t>qhuas</a:t>
            </a:r>
            <a:endParaRPr lang="en-US" sz="1400" dirty="0">
              <a:latin typeface="Helvetica"/>
              <a:cs typeface="Helvetica"/>
            </a:endParaRPr>
          </a:p>
          <a:p>
            <a:pPr marL="0" marR="0">
              <a:lnSpc>
                <a:spcPct val="115000"/>
              </a:lnSpc>
              <a:spcAft>
                <a:spcPts val="1000"/>
              </a:spcAft>
            </a:pPr>
            <a:r>
              <a:rPr lang="en-US" sz="1800" dirty="0">
                <a:effectLst/>
                <a:latin typeface="Aptos" panose="020B0004020202020204" pitchFamily="34" charset="0"/>
                <a:ea typeface="Aptos" panose="020B0004020202020204" pitchFamily="34" charset="0"/>
                <a:cs typeface="Microsoft Himalaya" panose="01010100010101010101" pitchFamily="2" charset="0"/>
              </a:rPr>
              <a:t>Kev cim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thawj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niam</a:t>
            </a:r>
            <a:r>
              <a:rPr lang="en-US" sz="1800" dirty="0">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nyiam</a:t>
            </a:r>
            <a:r>
              <a:rPr lang="en-US" sz="1800" dirty="0">
                <a:effectLst/>
                <a:latin typeface="Aptos" panose="020B0004020202020204" pitchFamily="34" charset="0"/>
                <a:ea typeface="Aptos" panose="020B0004020202020204" pitchFamily="34" charset="0"/>
                <a:cs typeface="Microsoft Himalaya" panose="01010100010101010101" pitchFamily="2" charset="0"/>
              </a:rPr>
              <a:t> fab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ua nkauj ua nraug </a:t>
            </a:r>
          </a:p>
          <a:p>
            <a:r>
              <a:rPr lang="en-US" sz="1800" dirty="0" err="1">
                <a:effectLst/>
                <a:latin typeface="Aptos" panose="020B0004020202020204" pitchFamily="34" charset="0"/>
                <a:ea typeface="Aptos" panose="020B0004020202020204" pitchFamily="34" charset="0"/>
                <a:cs typeface="Microsoft Himalaya" panose="01010100010101010101" pitchFamily="2" charset="0"/>
              </a:rPr>
              <a:t>Thiab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hais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txaus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siab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yav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dhau</a:t>
            </a:r>
            <a:r>
              <a:rPr lang="en-US" sz="1800" dirty="0">
                <a:effectLst/>
                <a:latin typeface="Aptos" panose="020B0004020202020204" pitchFamily="34" charset="0"/>
                <a:ea typeface="Aptos" panose="020B0004020202020204" pitchFamily="34" charset="0"/>
                <a:cs typeface="Microsoft Himalaya" panose="01010100010101010101" pitchFamily="2" charset="0"/>
              </a:rPr>
              <a:t> los</a:t>
            </a:r>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5</a:t>
            </a:fld>
            <a:endParaRPr lang="en-US"/>
          </a:p>
        </p:txBody>
      </p:sp>
    </p:spTree>
    <p:extLst>
      <p:ext uri="{BB962C8B-B14F-4D97-AF65-F5344CB8AC3E}">
        <p14:creationId xmlns:p14="http://schemas.microsoft.com/office/powerpoint/2010/main" val="15217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nov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lawm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cia</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rov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xyuas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ob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yam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twb</a:t>
            </a:r>
            <a:r>
              <a:rPr lang="en-US" sz="1800" dirty="0">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hnov</a:t>
            </a:r>
            <a:r>
              <a:rPr lang="en-US" sz="1800" dirty="0">
                <a:effectLst/>
                <a:latin typeface="Aptos" panose="020B0004020202020204" pitchFamily="34" charset="0"/>
                <a:ea typeface="Aptos" panose="020B0004020202020204" pitchFamily="34" charset="0"/>
                <a:cs typeface="Microsoft Himalaya" panose="01010100010101010101" pitchFamily="2" charset="0"/>
              </a:rPr>
              <a:t>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lawm</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endParaRPr lang="en-US"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6</a:t>
            </a:fld>
            <a:endParaRPr lang="en-US"/>
          </a:p>
        </p:txBody>
      </p:sp>
    </p:spTree>
    <p:extLst>
      <p:ext uri="{BB962C8B-B14F-4D97-AF65-F5344CB8AC3E}">
        <p14:creationId xmlns:p14="http://schemas.microsoft.com/office/powerpoint/2010/main" val="297089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US" sz="1800" dirty="0">
                <a:effectLst/>
                <a:latin typeface="Aptos" panose="020B0004020202020204" pitchFamily="34" charset="0"/>
                <a:ea typeface="Aptos" panose="020B0004020202020204" pitchFamily="34" charset="0"/>
                <a:cs typeface="Microsoft Himalaya" panose="01010100010101010101" pitchFamily="2" charset="0"/>
              </a:rPr>
              <a:t>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pawg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tug los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uas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 li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ib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qho</a:t>
            </a:r>
            <a:r>
              <a:rPr lang="en-US" sz="1800" dirty="0">
                <a:effectLst/>
                <a:latin typeface="Aptos" panose="020B0004020202020204" pitchFamily="34" charset="0"/>
                <a:ea typeface="Aptos" panose="020B0004020202020204" pitchFamily="34" charset="0"/>
                <a:cs typeface="Microsoft Himalaya" panose="01010100010101010101" pitchFamily="2" charset="0"/>
              </a:rPr>
              <a:t> cov hauv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qab</a:t>
            </a:r>
            <a:r>
              <a:rPr lang="en-US" sz="1800" dirty="0">
                <a:effectLst/>
                <a:latin typeface="Aptos" panose="020B0004020202020204" pitchFamily="34" charset="0"/>
                <a:ea typeface="Aptos" panose="020B0004020202020204" pitchFamily="34" charset="0"/>
                <a:cs typeface="Microsoft Himalaya" panose="01010100010101010101" pitchFamily="2" charset="0"/>
              </a:rPr>
              <a:t> no:</a:t>
            </a:r>
          </a:p>
          <a:p>
            <a:pPr marL="25400" marR="17780">
              <a:lnSpc>
                <a:spcPct val="100000"/>
              </a:lnSpc>
            </a:pPr>
            <a:endParaRPr lang="en-US" sz="1800" b="1" dirty="0">
              <a:solidFill>
                <a:srgbClr val="002060"/>
              </a:solidFill>
              <a:effectLst/>
              <a:latin typeface="Aptos" panose="020B0004020202020204" pitchFamily="34" charset="0"/>
              <a:cs typeface="Microsoft Himalaya" panose="01010100010101010101" pitchFamily="2" charset="0"/>
            </a:endParaRPr>
          </a:p>
          <a:p>
            <a:pPr marL="342000" marR="17780" indent="-342000">
              <a:lnSpc>
                <a:spcPct val="100000"/>
              </a:lnSpc>
            </a:pPr>
            <a:r>
              <a:rPr lang="en-US" sz="1400" dirty="0">
                <a:solidFill>
                  <a:srgbClr val="002060"/>
                </a:solidFill>
                <a:latin typeface="Helvetica"/>
                <a:cs typeface="Helvetica"/>
              </a:rPr>
              <a:t>A)	</a:t>
            </a:r>
            <a:r>
              <a:rPr lang="en-US" sz="1400" dirty="0" err="1">
                <a:solidFill>
                  <a:srgbClr val="002060"/>
                </a:solidFill>
                <a:latin typeface="Helvetica"/>
                <a:cs typeface="Helvetica"/>
              </a:rPr>
              <a:t>Poj</a:t>
            </a:r>
            <a:r>
              <a:rPr lang="en-US" sz="1400" dirty="0">
                <a:solidFill>
                  <a:srgbClr val="002060"/>
                </a:solidFill>
                <a:latin typeface="Helvetica"/>
                <a:cs typeface="Helvetica"/>
              </a:rPr>
              <a:t> </a:t>
            </a:r>
            <a:r>
              <a:rPr lang="en-US" sz="1400" dirty="0" err="1">
                <a:solidFill>
                  <a:srgbClr val="002060"/>
                </a:solidFill>
                <a:latin typeface="Helvetica"/>
                <a:cs typeface="Helvetica"/>
              </a:rPr>
              <a:t>niam</a:t>
            </a:r>
            <a:r>
              <a:rPr lang="en-US" sz="1400" dirty="0">
                <a:solidFill>
                  <a:srgbClr val="002060"/>
                </a:solidFill>
                <a:latin typeface="Helvetica"/>
                <a:cs typeface="Helvetica"/>
              </a:rPr>
              <a:t> los </a:t>
            </a:r>
            <a:r>
              <a:rPr lang="en-US" sz="1400" dirty="0" err="1">
                <a:solidFill>
                  <a:srgbClr val="002060"/>
                </a:solidFill>
                <a:latin typeface="Helvetica"/>
                <a:cs typeface="Helvetica"/>
              </a:rPr>
              <a:t>txiv</a:t>
            </a:r>
            <a:r>
              <a:rPr lang="en-US" sz="1400" dirty="0">
                <a:solidFill>
                  <a:srgbClr val="002060"/>
                </a:solidFill>
                <a:latin typeface="Helvetica"/>
                <a:cs typeface="Helvetica"/>
              </a:rPr>
              <a:t> </a:t>
            </a:r>
            <a:r>
              <a:rPr lang="en-US" sz="1400" dirty="0" err="1">
                <a:solidFill>
                  <a:srgbClr val="002060"/>
                </a:solidFill>
                <a:latin typeface="Helvetica"/>
                <a:cs typeface="Helvetica"/>
              </a:rPr>
              <a:t>neej</a:t>
            </a:r>
            <a:endParaRPr lang="en-US" sz="1400" dirty="0">
              <a:solidFill>
                <a:srgbClr val="002060"/>
              </a:solidFill>
              <a:latin typeface="Helvetica"/>
              <a:cs typeface="Helvetica"/>
            </a:endParaRPr>
          </a:p>
          <a:p>
            <a:pPr marL="342000" marR="1388745" indent="-342000">
              <a:lnSpc>
                <a:spcPct val="100000"/>
              </a:lnSpc>
            </a:pPr>
            <a:r>
              <a:rPr lang="en-US" sz="1400" dirty="0">
                <a:solidFill>
                  <a:srgbClr val="002060"/>
                </a:solidFill>
                <a:latin typeface="Helvetica"/>
                <a:cs typeface="Helvetica"/>
              </a:rPr>
              <a:t>B) 	Hnub </a:t>
            </a:r>
            <a:r>
              <a:rPr lang="en-US" sz="1400" dirty="0" err="1">
                <a:solidFill>
                  <a:srgbClr val="002060"/>
                </a:solidFill>
                <a:latin typeface="Helvetica"/>
                <a:cs typeface="Helvetica"/>
              </a:rPr>
              <a:t>nyoog</a:t>
            </a:r>
            <a:r>
              <a:rPr lang="en-US" sz="1400" dirty="0">
                <a:solidFill>
                  <a:srgbClr val="002060"/>
                </a:solidFill>
                <a:latin typeface="Helvetica"/>
                <a:cs typeface="Helvetica"/>
              </a:rPr>
              <a:t>  </a:t>
            </a:r>
          </a:p>
          <a:p>
            <a:pPr marL="342000" marR="1388745" indent="-342000">
              <a:lnSpc>
                <a:spcPct val="100000"/>
              </a:lnSpc>
            </a:pPr>
            <a:r>
              <a:rPr lang="en-US" sz="1400" dirty="0">
                <a:solidFill>
                  <a:srgbClr val="002060"/>
                </a:solidFill>
                <a:latin typeface="Helvetica"/>
                <a:cs typeface="Helvetica"/>
              </a:rPr>
              <a:t>C)	</a:t>
            </a:r>
            <a:r>
              <a:rPr lang="en-US" sz="1400" dirty="0" err="1">
                <a:solidFill>
                  <a:srgbClr val="002060"/>
                </a:solidFill>
                <a:latin typeface="Helvetica"/>
                <a:cs typeface="Helvetica"/>
              </a:rPr>
              <a:t>Poj</a:t>
            </a:r>
            <a:r>
              <a:rPr lang="en-US" sz="1400" dirty="0">
                <a:solidFill>
                  <a:srgbClr val="002060"/>
                </a:solidFill>
                <a:latin typeface="Helvetica"/>
                <a:cs typeface="Helvetica"/>
              </a:rPr>
              <a:t> </a:t>
            </a:r>
            <a:r>
              <a:rPr lang="en-US" sz="1400" dirty="0" err="1">
                <a:solidFill>
                  <a:srgbClr val="002060"/>
                </a:solidFill>
                <a:latin typeface="Helvetica"/>
                <a:cs typeface="Helvetica"/>
              </a:rPr>
              <a:t>niam</a:t>
            </a:r>
            <a:r>
              <a:rPr lang="en-US" sz="1400" dirty="0">
                <a:solidFill>
                  <a:srgbClr val="002060"/>
                </a:solidFill>
                <a:latin typeface="Helvetica"/>
                <a:cs typeface="Helvetica"/>
              </a:rPr>
              <a:t> los </a:t>
            </a:r>
            <a:r>
              <a:rPr lang="en-US" sz="1400" dirty="0" err="1">
                <a:solidFill>
                  <a:srgbClr val="002060"/>
                </a:solidFill>
                <a:latin typeface="Helvetica"/>
                <a:cs typeface="Helvetica"/>
              </a:rPr>
              <a:t>txiv</a:t>
            </a:r>
            <a:r>
              <a:rPr lang="en-US" sz="1400" dirty="0">
                <a:solidFill>
                  <a:srgbClr val="002060"/>
                </a:solidFill>
                <a:latin typeface="Helvetica"/>
                <a:cs typeface="Helvetica"/>
              </a:rPr>
              <a:t> </a:t>
            </a:r>
            <a:r>
              <a:rPr lang="en-US" sz="1400" dirty="0" err="1">
                <a:solidFill>
                  <a:srgbClr val="002060"/>
                </a:solidFill>
                <a:latin typeface="Helvetica"/>
                <a:cs typeface="Helvetica"/>
              </a:rPr>
              <a:t>neej</a:t>
            </a:r>
            <a:r>
              <a:rPr lang="en-US" sz="1400" dirty="0">
                <a:solidFill>
                  <a:srgbClr val="002060"/>
                </a:solidFill>
                <a:latin typeface="Helvetica"/>
                <a:cs typeface="Helvetica"/>
              </a:rPr>
              <a:t>  </a:t>
            </a:r>
          </a:p>
          <a:p>
            <a:pPr marL="342000" marR="1388745" indent="-342000">
              <a:lnSpc>
                <a:spcPct val="100000"/>
              </a:lnSpc>
            </a:pPr>
            <a:r>
              <a:rPr lang="en-US" sz="1400" dirty="0">
                <a:solidFill>
                  <a:srgbClr val="002060"/>
                </a:solidFill>
                <a:latin typeface="Helvetica"/>
                <a:cs typeface="Helvetica"/>
              </a:rPr>
              <a:t>D)	</a:t>
            </a:r>
            <a:r>
              <a:rPr lang="en-US" sz="1400" dirty="0" err="1">
                <a:solidFill>
                  <a:srgbClr val="002060"/>
                </a:solidFill>
                <a:latin typeface="Helvetica"/>
                <a:cs typeface="Helvetica"/>
              </a:rPr>
              <a:t>Haiv</a:t>
            </a:r>
            <a:r>
              <a:rPr lang="en-US" sz="1400" dirty="0">
                <a:solidFill>
                  <a:srgbClr val="002060"/>
                </a:solidFill>
                <a:latin typeface="Helvetica"/>
                <a:cs typeface="Helvetica"/>
              </a:rPr>
              <a:t> </a:t>
            </a:r>
            <a:r>
              <a:rPr lang="en-US" sz="1400" dirty="0" err="1">
                <a:solidFill>
                  <a:srgbClr val="002060"/>
                </a:solidFill>
                <a:latin typeface="Helvetica"/>
                <a:cs typeface="Helvetica"/>
              </a:rPr>
              <a:t>neeg</a:t>
            </a:r>
            <a:r>
              <a:rPr lang="en-US" sz="1400" dirty="0">
                <a:solidFill>
                  <a:srgbClr val="002060"/>
                </a:solidFill>
                <a:latin typeface="Helvetica"/>
                <a:cs typeface="Helvetica"/>
              </a:rPr>
              <a:t>  </a:t>
            </a:r>
          </a:p>
          <a:p>
            <a:pPr marL="342000" marR="1388745" indent="-342000">
              <a:lnSpc>
                <a:spcPct val="100000"/>
              </a:lnSpc>
            </a:pPr>
            <a:r>
              <a:rPr lang="en-US" sz="1400" dirty="0">
                <a:solidFill>
                  <a:srgbClr val="002060"/>
                </a:solidFill>
                <a:latin typeface="Helvetica"/>
                <a:cs typeface="Helvetica"/>
              </a:rPr>
              <a:t>E)	</a:t>
            </a:r>
            <a:r>
              <a:rPr lang="en-US" sz="1400" dirty="0" err="1">
                <a:solidFill>
                  <a:srgbClr val="002060"/>
                </a:solidFill>
                <a:latin typeface="Helvetica"/>
                <a:cs typeface="Helvetica"/>
              </a:rPr>
              <a:t>Xiam</a:t>
            </a:r>
            <a:r>
              <a:rPr lang="en-US" sz="1400" dirty="0">
                <a:solidFill>
                  <a:srgbClr val="002060"/>
                </a:solidFill>
                <a:latin typeface="Helvetica"/>
                <a:cs typeface="Helvetica"/>
              </a:rPr>
              <a:t> </a:t>
            </a:r>
            <a:r>
              <a:rPr lang="en-US" sz="1400" dirty="0" err="1">
                <a:solidFill>
                  <a:srgbClr val="002060"/>
                </a:solidFill>
                <a:latin typeface="Helvetica"/>
                <a:cs typeface="Helvetica"/>
              </a:rPr>
              <a:t>oob</a:t>
            </a:r>
            <a:r>
              <a:rPr lang="en-US" sz="1400" dirty="0">
                <a:solidFill>
                  <a:srgbClr val="002060"/>
                </a:solidFill>
                <a:latin typeface="Helvetica"/>
                <a:cs typeface="Helvetica"/>
              </a:rPr>
              <a:t> </a:t>
            </a:r>
            <a:r>
              <a:rPr lang="en-US" sz="1400" dirty="0" err="1">
                <a:solidFill>
                  <a:srgbClr val="002060"/>
                </a:solidFill>
                <a:latin typeface="Helvetica"/>
                <a:cs typeface="Helvetica"/>
              </a:rPr>
              <a:t>qhab</a:t>
            </a:r>
            <a:endParaRPr lang="en-US" sz="1400" dirty="0">
              <a:solidFill>
                <a:srgbClr val="002060"/>
              </a:solidFill>
              <a:latin typeface="Helvetica"/>
              <a:cs typeface="Helvetica"/>
            </a:endParaRPr>
          </a:p>
          <a:p>
            <a:pPr marL="342000" marR="873760" indent="-342000">
              <a:lnSpc>
                <a:spcPct val="100000"/>
              </a:lnSpc>
            </a:pPr>
            <a:r>
              <a:rPr lang="en-US" sz="1400" dirty="0">
                <a:solidFill>
                  <a:srgbClr val="002060"/>
                </a:solidFill>
                <a:latin typeface="Helvetica"/>
                <a:cs typeface="Helvetica"/>
              </a:rPr>
              <a:t>F)	</a:t>
            </a:r>
            <a:r>
              <a:rPr lang="en-US" sz="1400" dirty="0" err="1">
                <a:solidFill>
                  <a:srgbClr val="002060"/>
                </a:solidFill>
                <a:latin typeface="Helvetica"/>
                <a:cs typeface="Helvetica"/>
              </a:rPr>
              <a:t>Teb</a:t>
            </a:r>
            <a:r>
              <a:rPr lang="en-US" sz="1400" dirty="0">
                <a:solidFill>
                  <a:srgbClr val="002060"/>
                </a:solidFill>
                <a:latin typeface="Helvetica"/>
                <a:cs typeface="Helvetica"/>
              </a:rPr>
              <a:t> chaws </a:t>
            </a:r>
            <a:r>
              <a:rPr lang="en-US" sz="1400" dirty="0" err="1">
                <a:solidFill>
                  <a:srgbClr val="002060"/>
                </a:solidFill>
                <a:latin typeface="Helvetica"/>
                <a:cs typeface="Helvetica"/>
              </a:rPr>
              <a:t>yug</a:t>
            </a:r>
            <a:r>
              <a:rPr lang="en-US" sz="1400" dirty="0">
                <a:solidFill>
                  <a:srgbClr val="002060"/>
                </a:solidFill>
                <a:latin typeface="Helvetica"/>
                <a:cs typeface="Helvetica"/>
              </a:rPr>
              <a:t> rau los</a:t>
            </a:r>
          </a:p>
          <a:p>
            <a:pPr marL="342000" marR="873760" indent="-342000">
              <a:lnSpc>
                <a:spcPct val="100000"/>
              </a:lnSpc>
            </a:pPr>
            <a:r>
              <a:rPr lang="en-US" sz="1400" dirty="0">
                <a:solidFill>
                  <a:srgbClr val="002060"/>
                </a:solidFill>
                <a:latin typeface="Helvetica"/>
                <a:cs typeface="Helvetica"/>
              </a:rPr>
              <a:t>G)	</a:t>
            </a:r>
            <a:r>
              <a:rPr lang="en-US" sz="1800" dirty="0">
                <a:effectLst/>
                <a:latin typeface="Aptos" panose="020B0004020202020204" pitchFamily="34" charset="0"/>
                <a:ea typeface="Aptos" panose="020B0004020202020204" pitchFamily="34" charset="0"/>
                <a:cs typeface="Microsoft Himalaya" panose="01010100010101010101" pitchFamily="2" charset="0"/>
              </a:rPr>
              <a:t>Tag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nrho</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saum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toj</a:t>
            </a:r>
            <a:r>
              <a:rPr lang="en-US" sz="1800" dirty="0">
                <a:effectLst/>
                <a:latin typeface="Aptos" panose="020B0004020202020204" pitchFamily="34" charset="0"/>
                <a:ea typeface="Aptos" panose="020B0004020202020204" pitchFamily="34" charset="0"/>
                <a:cs typeface="Microsoft Himalaya" panose="01010100010101010101" pitchFamily="2" charset="0"/>
              </a:rPr>
              <a:t> no</a:t>
            </a:r>
            <a:endParaRPr lang="en-US" sz="1400" dirty="0">
              <a:solidFill>
                <a:srgbClr val="002060"/>
              </a:solidFill>
              <a:latin typeface="Helvetica"/>
              <a:cs typeface="Helvetica"/>
            </a:endParaRPr>
          </a:p>
          <a:p>
            <a:pPr marL="25400" marR="17780">
              <a:lnSpc>
                <a:spcPct val="100000"/>
              </a:lnSpc>
            </a:pPr>
            <a:endParaRPr lang="en-US" sz="1400" dirty="0">
              <a:latin typeface="Helvetica"/>
              <a:cs typeface="Helvetica"/>
            </a:endParaRPr>
          </a:p>
          <a:p>
            <a:pPr marL="25400" marR="17780">
              <a:lnSpc>
                <a:spcPct val="100000"/>
              </a:lnSpc>
            </a:pP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puas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teb</a:t>
            </a:r>
            <a:r>
              <a:rPr lang="en-US" sz="1800" dirty="0">
                <a:effectLst/>
                <a:latin typeface="Aptos" panose="020B0004020202020204" pitchFamily="34" charset="0"/>
                <a:ea typeface="Aptos" panose="020B0004020202020204" pitchFamily="34" charset="0"/>
                <a:cs typeface="Microsoft Himalaya" panose="01010100010101010101" pitchFamily="2" charset="0"/>
              </a:rPr>
              <a:t> tau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seb</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pawg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neeg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cai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thaiv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tsis</a:t>
            </a:r>
            <a:r>
              <a:rPr lang="en-US" sz="1800" dirty="0">
                <a:effectLst/>
                <a:latin typeface="Aptos" panose="020B0004020202020204" pitchFamily="34" charset="0"/>
                <a:ea typeface="Aptos" panose="020B0004020202020204" pitchFamily="34" charset="0"/>
                <a:cs typeface="Microsoft Himalaya" panose="01010100010101010101" pitchFamily="2" charset="0"/>
              </a:rPr>
              <a:t> pub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ntxub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ntxaug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twg</a:t>
            </a:r>
            <a:r>
              <a:rPr lang="en-US" sz="1800" dirty="0">
                <a:effectLst/>
                <a:latin typeface="Aptos" panose="020B0004020202020204" pitchFamily="34" charset="0"/>
                <a:ea typeface="Aptos" panose="020B0004020202020204" pitchFamily="34" charset="0"/>
                <a:cs typeface="Microsoft Himalaya" panose="01010100010101010101" pitchFamily="2" charset="0"/>
              </a:rPr>
              <a:t>?</a:t>
            </a:r>
          </a:p>
          <a:p>
            <a:pPr marL="25400" marR="17780">
              <a:lnSpc>
                <a:spcPct val="100000"/>
              </a:lnSpc>
            </a:pPr>
            <a:endParaRPr lang="en-US" sz="1400" dirty="0">
              <a:latin typeface="Helvetica"/>
              <a:cs typeface="Helvetica"/>
            </a:endParaRPr>
          </a:p>
          <a:p>
            <a:pPr marL="25400" marR="17780">
              <a:lnSpc>
                <a:spcPct val="100000"/>
              </a:lnSpc>
            </a:pPr>
            <a:r>
              <a:rPr lang="en-US" sz="1800" dirty="0">
                <a:effectLst/>
                <a:latin typeface="Aptos" panose="020B0004020202020204" pitchFamily="34" charset="0"/>
                <a:ea typeface="Aptos" panose="020B0004020202020204" pitchFamily="34" charset="0"/>
                <a:cs typeface="Microsoft Himalaya" panose="01010100010101010101" pitchFamily="2" charset="0"/>
              </a:rPr>
              <a:t>Yog, ‘G’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qhov</a:t>
            </a:r>
            <a:r>
              <a:rPr lang="en-US" sz="1800" dirty="0">
                <a:effectLst/>
                <a:latin typeface="Aptos" panose="020B0004020202020204" pitchFamily="34" charset="0"/>
                <a:ea typeface="Aptos" panose="020B0004020202020204" pitchFamily="34" charset="0"/>
                <a:cs typeface="Microsoft Himalaya" panose="01010100010101010101" pitchFamily="2" charset="0"/>
              </a:rPr>
              <a:t> lus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teb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rau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nqe</a:t>
            </a:r>
            <a:r>
              <a:rPr lang="en-US" sz="1800" dirty="0">
                <a:effectLst/>
                <a:latin typeface="Aptos" panose="020B0004020202020204" pitchFamily="34" charset="0"/>
                <a:ea typeface="Aptos" panose="020B0004020202020204" pitchFamily="34" charset="0"/>
                <a:cs typeface="Microsoft Himalaya" panose="01010100010101010101" pitchFamily="2" charset="0"/>
              </a:rPr>
              <a:t> lus nug no, tag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nrho</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saum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toj</a:t>
            </a:r>
            <a:r>
              <a:rPr lang="en-US" sz="1800" dirty="0">
                <a:effectLst/>
                <a:latin typeface="Aptos" panose="020B0004020202020204" pitchFamily="34" charset="0"/>
                <a:ea typeface="Aptos" panose="020B0004020202020204" pitchFamily="34" charset="0"/>
                <a:cs typeface="Microsoft Himalaya" panose="01010100010101010101" pitchFamily="2" charset="0"/>
              </a:rPr>
              <a:t> no.</a:t>
            </a:r>
            <a:endParaRPr lang="en-US" sz="1400" dirty="0">
              <a:latin typeface="Helvetica"/>
              <a:cs typeface="Helvetic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7</a:t>
            </a:fld>
            <a:endParaRPr lang="en-US"/>
          </a:p>
        </p:txBody>
      </p:sp>
    </p:spTree>
    <p:extLst>
      <p:ext uri="{BB962C8B-B14F-4D97-AF65-F5344CB8AC3E}">
        <p14:creationId xmlns:p14="http://schemas.microsoft.com/office/powerpoint/2010/main" val="428305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US" sz="1800" dirty="0" err="1">
                <a:effectLst/>
                <a:latin typeface="Aptos" panose="020B0004020202020204" pitchFamily="34" charset="0"/>
                <a:ea typeface="Aptos" panose="020B0004020202020204" pitchFamily="34" charset="0"/>
                <a:cs typeface="Microsoft Himalaya" panose="01010100010101010101" pitchFamily="2" charset="0"/>
              </a:rPr>
              <a:t>Peb</a:t>
            </a:r>
            <a:r>
              <a:rPr lang="en-US" sz="1800" dirty="0">
                <a:effectLst/>
                <a:latin typeface="Aptos" panose="020B0004020202020204" pitchFamily="34" charset="0"/>
                <a:ea typeface="Aptos" panose="020B0004020202020204" pitchFamily="34" charset="0"/>
                <a:cs typeface="Microsoft Himalaya" panose="01010100010101010101" pitchFamily="2" charset="0"/>
              </a:rPr>
              <a:t> yuav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tham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tseem</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ceeb</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ntawm</a:t>
            </a:r>
            <a:r>
              <a:rPr lang="en-US" sz="1800" dirty="0">
                <a:effectLst/>
                <a:latin typeface="Aptos" panose="020B0004020202020204" pitchFamily="34" charset="0"/>
                <a:ea typeface="Aptos" panose="020B0004020202020204" pitchFamily="34" charset="0"/>
                <a:cs typeface="Microsoft Himalaya" panose="01010100010101010101" pitchFamily="2" charset="0"/>
              </a:rPr>
              <a:t> Kev Ua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 Kev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Pej</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Xeem</a:t>
            </a:r>
            <a:r>
              <a:rPr lang="en-US" sz="1800" dirty="0">
                <a:effectLst/>
                <a:latin typeface="Aptos" panose="020B0004020202020204" pitchFamily="34" charset="0"/>
                <a:ea typeface="Aptos" panose="020B0004020202020204" pitchFamily="34" charset="0"/>
                <a:cs typeface="Microsoft Himalaya" panose="01010100010101010101" pitchFamily="2" charset="0"/>
              </a:rPr>
              <a:t> Muaj Cai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yog</a:t>
            </a:r>
            <a:r>
              <a:rPr lang="en-US" sz="1800" dirty="0">
                <a:effectLst/>
                <a:latin typeface="Aptos" panose="020B0004020202020204" pitchFamily="34" charset="0"/>
                <a:ea typeface="Aptos" panose="020B0004020202020204" pitchFamily="34" charset="0"/>
                <a:cs typeface="Microsoft Himalaya" panose="01010100010101010101" pitchFamily="2" charset="0"/>
              </a:rPr>
              <a:t> dab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tsi</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Xav</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txog</a:t>
            </a:r>
            <a:r>
              <a:rPr lang="en-US" sz="1800" dirty="0">
                <a:effectLst/>
                <a:latin typeface="Aptos" panose="020B0004020202020204" pitchFamily="34" charset="0"/>
                <a:ea typeface="Aptos" panose="020B0004020202020204" pitchFamily="34" charset="0"/>
                <a:cs typeface="Microsoft Himalaya" panose="01010100010101010101" pitchFamily="2" charset="0"/>
              </a:rPr>
              <a:t> cov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kev</a:t>
            </a:r>
            <a:r>
              <a:rPr lang="en-US" sz="1800" dirty="0">
                <a:effectLst/>
                <a:latin typeface="Aptos" panose="020B0004020202020204" pitchFamily="34" charset="0"/>
                <a:ea typeface="Aptos" panose="020B0004020202020204" pitchFamily="34" charset="0"/>
                <a:cs typeface="Microsoft Himalaya" panose="01010100010101010101" pitchFamily="2" charset="0"/>
              </a:rPr>
              <a:t> ua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raws</a:t>
            </a:r>
            <a:r>
              <a:rPr lang="en-US" sz="1800" dirty="0">
                <a:effectLst/>
                <a:latin typeface="Aptos" panose="020B0004020202020204" pitchFamily="34" charset="0"/>
                <a:ea typeface="Aptos" panose="020B0004020202020204" pitchFamily="34" charset="0"/>
                <a:cs typeface="Microsoft Himalaya" panose="01010100010101010101" pitchFamily="2" charset="0"/>
              </a:rPr>
              <a:t>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nram</a:t>
            </a:r>
            <a:r>
              <a:rPr lang="en-US" sz="1800" dirty="0">
                <a:effectLst/>
                <a:latin typeface="Aptos" panose="020B0004020202020204" pitchFamily="34" charset="0"/>
                <a:ea typeface="Aptos" panose="020B0004020202020204" pitchFamily="34" charset="0"/>
                <a:cs typeface="Microsoft Himalaya" panose="01010100010101010101" pitchFamily="2" charset="0"/>
              </a:rPr>
              <a:t> no uas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koj</a:t>
            </a:r>
            <a:r>
              <a:rPr lang="en-US" sz="1800" dirty="0">
                <a:effectLst/>
                <a:latin typeface="Aptos" panose="020B0004020202020204" pitchFamily="34" charset="0"/>
                <a:ea typeface="Aptos" panose="020B0004020202020204" pitchFamily="34" charset="0"/>
                <a:cs typeface="Microsoft Himalaya" panose="01010100010101010101" pitchFamily="2" charset="0"/>
              </a:rPr>
              <a:t> yuav tsum </a:t>
            </a:r>
            <a:r>
              <a:rPr lang="en-US" sz="1800" dirty="0" err="1">
                <a:effectLst/>
                <a:latin typeface="Aptos" panose="020B0004020202020204" pitchFamily="34" charset="0"/>
                <a:ea typeface="Aptos" panose="020B0004020202020204" pitchFamily="34" charset="0"/>
                <a:cs typeface="Microsoft Himalaya" panose="01010100010101010101" pitchFamily="2" charset="0"/>
              </a:rPr>
              <a:t>muaj</a:t>
            </a:r>
            <a:r>
              <a:rPr lang="en-US" sz="1800" dirty="0">
                <a:effectLst/>
                <a:latin typeface="Aptos" panose="020B0004020202020204" pitchFamily="34" charset="0"/>
                <a:ea typeface="Aptos" panose="020B0004020202020204" pitchFamily="34" charset="0"/>
                <a:cs typeface="Microsoft Himalaya" panose="01010100010101010101" pitchFamily="2" charset="0"/>
              </a:rPr>
              <a:t> rau.</a:t>
            </a:r>
          </a:p>
          <a:p>
            <a:pPr marL="25400" marR="17780">
              <a:lnSpc>
                <a:spcPct val="100000"/>
              </a:lnSpc>
            </a:pPr>
            <a:endParaRPr lang="en-US" sz="1400" dirty="0">
              <a:latin typeface="Helvetica"/>
              <a:cs typeface="Helvetica"/>
            </a:endParaRPr>
          </a:p>
          <a:p>
            <a:pPr marL="0" marR="17780" indent="0">
              <a:lnSpc>
                <a:spcPct val="100000"/>
              </a:lnSpc>
              <a:buFont typeface="Wingdings" panose="05000000000000000000" pitchFamily="2" charset="2"/>
              <a:buChar char=""/>
            </a:pPr>
            <a:r>
              <a:rPr lang="en-US" sz="1400" dirty="0">
                <a:latin typeface="Helvetica"/>
                <a:cs typeface="Helvetica"/>
              </a:rPr>
              <a:t>Kev </a:t>
            </a:r>
            <a:r>
              <a:rPr lang="en-US" sz="1400" dirty="0" err="1">
                <a:latin typeface="Helvetica"/>
                <a:cs typeface="Helvetica"/>
              </a:rPr>
              <a:t>qhia</a:t>
            </a:r>
            <a:r>
              <a:rPr lang="en-US" sz="1400" dirty="0">
                <a:latin typeface="Helvetica"/>
                <a:cs typeface="Helvetica"/>
              </a:rPr>
              <a:t> rau </a:t>
            </a:r>
            <a:r>
              <a:rPr lang="en-US" sz="1400" dirty="0" err="1">
                <a:latin typeface="Helvetica"/>
                <a:cs typeface="Helvetica"/>
              </a:rPr>
              <a:t>pej</a:t>
            </a:r>
            <a:r>
              <a:rPr lang="en-US" sz="1400" dirty="0">
                <a:latin typeface="Helvetica"/>
                <a:cs typeface="Helvetica"/>
              </a:rPr>
              <a:t> </a:t>
            </a:r>
            <a:r>
              <a:rPr lang="en-US" sz="1400" dirty="0" err="1">
                <a:latin typeface="Helvetica"/>
                <a:cs typeface="Helvetica"/>
              </a:rPr>
              <a:t>xeem</a:t>
            </a:r>
            <a:r>
              <a:rPr lang="en-US" sz="1400" dirty="0">
                <a:latin typeface="Helvetica"/>
                <a:cs typeface="Helvetica"/>
              </a:rPr>
              <a:t> </a:t>
            </a:r>
            <a:r>
              <a:rPr lang="en-US" sz="1400" dirty="0" err="1">
                <a:latin typeface="Helvetica"/>
                <a:cs typeface="Helvetica"/>
              </a:rPr>
              <a:t>tias</a:t>
            </a:r>
            <a:r>
              <a:rPr lang="en-US" sz="1400" dirty="0">
                <a:latin typeface="Helvetica"/>
                <a:cs typeface="Helvetica"/>
              </a:rPr>
              <a:t> USDA Food Nutrition and Distribution </a:t>
            </a:r>
            <a:r>
              <a:rPr lang="en-US" sz="1400" dirty="0" err="1">
                <a:latin typeface="Helvetica"/>
                <a:cs typeface="Helvetica"/>
              </a:rPr>
              <a:t>Qhov</a:t>
            </a:r>
            <a:r>
              <a:rPr lang="en-US" sz="1400" dirty="0">
                <a:latin typeface="Helvetica"/>
                <a:cs typeface="Helvetica"/>
              </a:rPr>
              <a:t> Kev </a:t>
            </a:r>
            <a:r>
              <a:rPr lang="en-US" sz="1400" dirty="0" err="1">
                <a:latin typeface="Helvetica"/>
                <a:cs typeface="Helvetica"/>
              </a:rPr>
              <a:t>Pab</a:t>
            </a:r>
            <a:r>
              <a:rPr lang="en-US" sz="1400" dirty="0">
                <a:latin typeface="Helvetica"/>
                <a:cs typeface="Helvetica"/>
              </a:rPr>
              <a:t> </a:t>
            </a:r>
            <a:r>
              <a:rPr lang="en-US" sz="1400" dirty="0" err="1">
                <a:latin typeface="Helvetica"/>
                <a:cs typeface="Helvetica"/>
              </a:rPr>
              <a:t>tej</a:t>
            </a:r>
            <a:r>
              <a:rPr lang="en-US" sz="1400" dirty="0">
                <a:latin typeface="Helvetica"/>
                <a:cs typeface="Helvetica"/>
              </a:rPr>
              <a:t> khoom noj, </a:t>
            </a:r>
            <a:r>
              <a:rPr lang="en-US" sz="1400" dirty="0" err="1">
                <a:latin typeface="Helvetica"/>
                <a:cs typeface="Helvetica"/>
              </a:rPr>
              <a:t>muaj</a:t>
            </a:r>
            <a:r>
              <a:rPr lang="en-US" sz="1400" dirty="0">
                <a:latin typeface="Helvetica"/>
                <a:cs typeface="Helvetica"/>
              </a:rPr>
              <a:t> rau cov </a:t>
            </a:r>
            <a:r>
              <a:rPr lang="en-US" sz="1400" dirty="0" err="1">
                <a:latin typeface="Helvetica"/>
                <a:cs typeface="Helvetica"/>
              </a:rPr>
              <a:t>neeg</a:t>
            </a:r>
            <a:r>
              <a:rPr lang="en-US" sz="1400" dirty="0">
                <a:latin typeface="Helvetica"/>
                <a:cs typeface="Helvetica"/>
              </a:rPr>
              <a:t> uas yuav tsum tau </a:t>
            </a:r>
            <a:r>
              <a:rPr lang="en-US" sz="1400" dirty="0" err="1">
                <a:latin typeface="Helvetica"/>
                <a:cs typeface="Helvetica"/>
              </a:rPr>
              <a:t>txais</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a:t>
            </a:r>
          </a:p>
          <a:p>
            <a:pPr marL="0" marR="17780" indent="0">
              <a:lnSpc>
                <a:spcPct val="100000"/>
              </a:lnSpc>
              <a:buFont typeface="Wingdings" panose="05000000000000000000" pitchFamily="2" charset="2"/>
              <a:buChar char=""/>
            </a:pPr>
            <a:r>
              <a:rPr lang="en-US" sz="1400" dirty="0">
                <a:latin typeface="Helvetica"/>
                <a:cs typeface="Helvetica"/>
              </a:rPr>
              <a:t>Muaj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 </a:t>
            </a:r>
            <a:r>
              <a:rPr lang="en-US" sz="1400" dirty="0" err="1">
                <a:latin typeface="Helvetica"/>
                <a:cs typeface="Helvetica"/>
              </a:rPr>
              <a:t>txhais</a:t>
            </a:r>
            <a:r>
              <a:rPr lang="en-US" sz="1400" dirty="0">
                <a:latin typeface="Helvetica"/>
                <a:cs typeface="Helvetica"/>
              </a:rPr>
              <a:t> lus rau cov </a:t>
            </a:r>
            <a:r>
              <a:rPr lang="en-US" sz="1400" dirty="0" err="1">
                <a:latin typeface="Helvetica"/>
                <a:cs typeface="Helvetica"/>
              </a:rPr>
              <a:t>neeg</a:t>
            </a:r>
            <a:r>
              <a:rPr lang="en-US" sz="1400" dirty="0">
                <a:latin typeface="Helvetica"/>
                <a:cs typeface="Helvetica"/>
              </a:rPr>
              <a:t> </a:t>
            </a:r>
            <a:r>
              <a:rPr lang="en-US" sz="1400" dirty="0" err="1">
                <a:latin typeface="Helvetica"/>
                <a:cs typeface="Helvetica"/>
              </a:rPr>
              <a:t>hais</a:t>
            </a:r>
            <a:r>
              <a:rPr lang="en-US" sz="1400" dirty="0">
                <a:latin typeface="Helvetica"/>
                <a:cs typeface="Helvetica"/>
              </a:rPr>
              <a:t> </a:t>
            </a:r>
            <a:r>
              <a:rPr lang="en-US" sz="1400" dirty="0" err="1">
                <a:latin typeface="Helvetica"/>
                <a:cs typeface="Helvetica"/>
              </a:rPr>
              <a:t>tsis</a:t>
            </a:r>
            <a:r>
              <a:rPr lang="en-US" sz="1400" dirty="0">
                <a:latin typeface="Helvetica"/>
                <a:cs typeface="Helvetica"/>
              </a:rPr>
              <a:t> tau lus Askiv zoo.</a:t>
            </a:r>
          </a:p>
          <a:p>
            <a:pPr marL="0" marR="17780" indent="0">
              <a:lnSpc>
                <a:spcPct val="100000"/>
              </a:lnSpc>
              <a:buFont typeface="Wingdings" panose="05000000000000000000" pitchFamily="2" charset="2"/>
              <a:buChar char=""/>
            </a:pPr>
            <a:r>
              <a:rPr lang="en-US" sz="1400" dirty="0">
                <a:latin typeface="Helvetica"/>
                <a:cs typeface="Helvetica"/>
              </a:rPr>
              <a:t>Cov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 </a:t>
            </a:r>
            <a:r>
              <a:rPr lang="en-US" sz="1400" dirty="0" err="1">
                <a:latin typeface="Helvetica"/>
                <a:cs typeface="Helvetica"/>
              </a:rPr>
              <a:t>muaj</a:t>
            </a:r>
            <a:r>
              <a:rPr lang="en-US" sz="1400" dirty="0">
                <a:latin typeface="Helvetica"/>
                <a:cs typeface="Helvetica"/>
              </a:rPr>
              <a:t> rau </a:t>
            </a:r>
            <a:r>
              <a:rPr lang="en-US" sz="1400" dirty="0" err="1">
                <a:latin typeface="Helvetica"/>
                <a:cs typeface="Helvetica"/>
              </a:rPr>
              <a:t>kom</a:t>
            </a:r>
            <a:r>
              <a:rPr lang="en-US" sz="1400" dirty="0">
                <a:latin typeface="Helvetica"/>
                <a:cs typeface="Helvetica"/>
              </a:rPr>
              <a:t> cov </a:t>
            </a:r>
            <a:r>
              <a:rPr lang="en-US" sz="1400" dirty="0" err="1">
                <a:latin typeface="Helvetica"/>
                <a:cs typeface="Helvetica"/>
              </a:rPr>
              <a:t>neeg</a:t>
            </a:r>
            <a:r>
              <a:rPr lang="en-US" sz="1400" dirty="0">
                <a:latin typeface="Helvetica"/>
                <a:cs typeface="Helvetica"/>
              </a:rPr>
              <a:t> </a:t>
            </a:r>
            <a:r>
              <a:rPr lang="en-US" sz="1400" dirty="0" err="1">
                <a:latin typeface="Helvetica"/>
                <a:cs typeface="Helvetica"/>
              </a:rPr>
              <a:t>xiam</a:t>
            </a:r>
            <a:r>
              <a:rPr lang="en-US" sz="1400" dirty="0">
                <a:latin typeface="Helvetica"/>
                <a:cs typeface="Helvetica"/>
              </a:rPr>
              <a:t> </a:t>
            </a:r>
            <a:r>
              <a:rPr lang="en-US" sz="1400" dirty="0" err="1">
                <a:latin typeface="Helvetica"/>
                <a:cs typeface="Helvetica"/>
              </a:rPr>
              <a:t>oob</a:t>
            </a:r>
            <a:r>
              <a:rPr lang="en-US" sz="1400" dirty="0">
                <a:latin typeface="Helvetica"/>
                <a:cs typeface="Helvetica"/>
              </a:rPr>
              <a:t> </a:t>
            </a:r>
            <a:r>
              <a:rPr lang="en-US" sz="1400" dirty="0" err="1">
                <a:latin typeface="Helvetica"/>
                <a:cs typeface="Helvetica"/>
              </a:rPr>
              <a:t>qhab</a:t>
            </a:r>
            <a:r>
              <a:rPr lang="en-US" sz="1400" dirty="0">
                <a:latin typeface="Helvetica"/>
                <a:cs typeface="Helvetica"/>
              </a:rPr>
              <a:t> </a:t>
            </a:r>
            <a:r>
              <a:rPr lang="en-US" sz="1400" dirty="0" err="1">
                <a:latin typeface="Helvetica"/>
                <a:cs typeface="Helvetica"/>
              </a:rPr>
              <a:t>tuaj</a:t>
            </a:r>
            <a:r>
              <a:rPr lang="en-US" sz="1400" dirty="0">
                <a:latin typeface="Helvetica"/>
                <a:cs typeface="Helvetica"/>
              </a:rPr>
              <a:t> tau rau </a:t>
            </a:r>
            <a:r>
              <a:rPr lang="en-US" sz="1400" dirty="0" err="1">
                <a:latin typeface="Helvetica"/>
                <a:cs typeface="Helvetica"/>
              </a:rPr>
              <a:t>ntawm</a:t>
            </a:r>
            <a:r>
              <a:rPr lang="en-US" sz="1400" dirty="0">
                <a:latin typeface="Helvetica"/>
                <a:cs typeface="Helvetica"/>
              </a:rPr>
              <a:t> </a:t>
            </a:r>
            <a:r>
              <a:rPr lang="en-US" sz="1400" dirty="0" err="1">
                <a:latin typeface="Helvetica"/>
                <a:cs typeface="Helvetica"/>
              </a:rPr>
              <a:t>qhov</a:t>
            </a:r>
            <a:r>
              <a:rPr lang="en-US" sz="1400" dirty="0">
                <a:latin typeface="Helvetica"/>
                <a:cs typeface="Helvetica"/>
              </a:rPr>
              <a:t> chaw.</a:t>
            </a:r>
          </a:p>
          <a:p>
            <a:pPr marL="0" marR="17780" indent="0">
              <a:lnSpc>
                <a:spcPct val="100000"/>
              </a:lnSpc>
              <a:buFont typeface="Wingdings" panose="05000000000000000000" pitchFamily="2" charset="2"/>
              <a:buChar char=""/>
            </a:pPr>
            <a:r>
              <a:rPr lang="en-US" sz="1400" dirty="0">
                <a:latin typeface="Helvetica"/>
                <a:cs typeface="Helvetica"/>
              </a:rPr>
              <a:t>Kev cob </a:t>
            </a:r>
            <a:r>
              <a:rPr lang="en-US" sz="1400" dirty="0" err="1">
                <a:latin typeface="Helvetica"/>
                <a:cs typeface="Helvetica"/>
              </a:rPr>
              <a:t>qhia</a:t>
            </a:r>
            <a:r>
              <a:rPr lang="en-US" sz="1400" dirty="0">
                <a:latin typeface="Helvetica"/>
                <a:cs typeface="Helvetica"/>
              </a:rPr>
              <a:t> rau cov </a:t>
            </a:r>
            <a:r>
              <a:rPr lang="en-US" sz="1400" dirty="0" err="1">
                <a:latin typeface="Helvetica"/>
                <a:cs typeface="Helvetica"/>
              </a:rPr>
              <a:t>neeg</a:t>
            </a:r>
            <a:r>
              <a:rPr lang="en-US" sz="1400" dirty="0">
                <a:latin typeface="Helvetica"/>
                <a:cs typeface="Helvetica"/>
              </a:rPr>
              <a:t> ua num </a:t>
            </a:r>
            <a:r>
              <a:rPr lang="en-US" sz="1400" dirty="0" err="1">
                <a:latin typeface="Helvetica"/>
                <a:cs typeface="Helvetica"/>
              </a:rPr>
              <a:t>pab</a:t>
            </a:r>
            <a:r>
              <a:rPr lang="en-US" sz="1400" dirty="0">
                <a:latin typeface="Helvetica"/>
                <a:cs typeface="Helvetica"/>
              </a:rPr>
              <a:t> cov </a:t>
            </a:r>
            <a:r>
              <a:rPr lang="en-US" sz="1400" dirty="0" err="1">
                <a:latin typeface="Helvetica"/>
                <a:cs typeface="Helvetica"/>
              </a:rPr>
              <a:t>qhua</a:t>
            </a:r>
            <a:r>
              <a:rPr lang="en-US" sz="1400" dirty="0">
                <a:latin typeface="Helvetica"/>
                <a:cs typeface="Helvetica"/>
              </a:rPr>
              <a:t>.</a:t>
            </a:r>
          </a:p>
          <a:p>
            <a:pPr marL="0" marR="17780" indent="0">
              <a:lnSpc>
                <a:spcPct val="100000"/>
              </a:lnSpc>
              <a:buFont typeface="Wingdings" panose="05000000000000000000" pitchFamily="2" charset="2"/>
              <a:buChar char=""/>
            </a:pPr>
            <a:r>
              <a:rPr lang="en-US" sz="1400" dirty="0">
                <a:latin typeface="Helvetica"/>
                <a:cs typeface="Helvetica"/>
              </a:rPr>
              <a:t>Kev cob </a:t>
            </a:r>
            <a:r>
              <a:rPr lang="en-US" sz="1400" dirty="0" err="1">
                <a:latin typeface="Helvetica"/>
                <a:cs typeface="Helvetica"/>
              </a:rPr>
              <a:t>qhia</a:t>
            </a:r>
            <a:r>
              <a:rPr lang="en-US" sz="1400" dirty="0">
                <a:latin typeface="Helvetica"/>
                <a:cs typeface="Helvetica"/>
              </a:rPr>
              <a:t> zoo </a:t>
            </a:r>
            <a:r>
              <a:rPr lang="en-US" sz="1400" dirty="0" err="1">
                <a:latin typeface="Helvetica"/>
                <a:cs typeface="Helvetica"/>
              </a:rPr>
              <a:t>txog</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pab</a:t>
            </a:r>
            <a:r>
              <a:rPr lang="en-US" sz="1400" dirty="0">
                <a:latin typeface="Helvetica"/>
                <a:cs typeface="Helvetica"/>
              </a:rPr>
              <a:t> cov </a:t>
            </a:r>
            <a:r>
              <a:rPr lang="en-US" sz="1400" dirty="0" err="1">
                <a:latin typeface="Helvetica"/>
                <a:cs typeface="Helvetica"/>
              </a:rPr>
              <a:t>qhua</a:t>
            </a:r>
            <a:r>
              <a:rPr lang="en-US" sz="1400" dirty="0">
                <a:latin typeface="Helvetica"/>
                <a:cs typeface="Helvetica"/>
              </a:rPr>
              <a:t>.</a:t>
            </a:r>
          </a:p>
          <a:p>
            <a:pPr marL="0" marR="17780" indent="0">
              <a:lnSpc>
                <a:spcPct val="100000"/>
              </a:lnSpc>
              <a:buFont typeface="Wingdings" panose="05000000000000000000" pitchFamily="2" charset="2"/>
              <a:buChar char=""/>
            </a:pPr>
            <a:r>
              <a:rPr lang="en-US" sz="1400" dirty="0" err="1">
                <a:latin typeface="Helvetica"/>
                <a:cs typeface="Helvetica"/>
              </a:rPr>
              <a:t>Thiab</a:t>
            </a:r>
            <a:r>
              <a:rPr lang="en-US" sz="1400" dirty="0">
                <a:latin typeface="Helvetica"/>
                <a:cs typeface="Helvetica"/>
              </a:rPr>
              <a:t> cov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siv</a:t>
            </a:r>
            <a:r>
              <a:rPr lang="en-US" sz="1400" dirty="0">
                <a:latin typeface="Helvetica"/>
                <a:cs typeface="Helvetica"/>
              </a:rPr>
              <a:t> </a:t>
            </a:r>
            <a:r>
              <a:rPr lang="en-US" sz="1400" dirty="0" err="1">
                <a:latin typeface="Helvetica"/>
                <a:cs typeface="Helvetica"/>
              </a:rPr>
              <a:t>thiab</a:t>
            </a:r>
            <a:r>
              <a:rPr lang="en-US" sz="1400" dirty="0">
                <a:latin typeface="Helvetica"/>
                <a:cs typeface="Helvetica"/>
              </a:rPr>
              <a:t> </a:t>
            </a:r>
            <a:r>
              <a:rPr lang="en-US" sz="1400" dirty="0" err="1">
                <a:latin typeface="Helvetica"/>
                <a:cs typeface="Helvetica"/>
              </a:rPr>
              <a:t>txawj</a:t>
            </a:r>
            <a:r>
              <a:rPr lang="en-US" sz="1400" dirty="0">
                <a:latin typeface="Helvetica"/>
                <a:cs typeface="Helvetica"/>
              </a:rPr>
              <a:t> </a:t>
            </a:r>
            <a:r>
              <a:rPr lang="en-US" sz="1400" dirty="0" err="1">
                <a:latin typeface="Helvetica"/>
                <a:cs typeface="Helvetica"/>
              </a:rPr>
              <a:t>daws</a:t>
            </a:r>
            <a:r>
              <a:rPr lang="en-US" sz="1400" dirty="0">
                <a:latin typeface="Helvetica"/>
                <a:cs typeface="Helvetica"/>
              </a:rPr>
              <a:t> </a:t>
            </a:r>
            <a:r>
              <a:rPr lang="en-US" sz="1400" dirty="0" err="1">
                <a:latin typeface="Helvetica"/>
                <a:cs typeface="Helvetica"/>
              </a:rPr>
              <a:t>kev</a:t>
            </a:r>
            <a:r>
              <a:rPr lang="en-US" sz="1400" dirty="0">
                <a:latin typeface="Helvetica"/>
                <a:cs typeface="Helvetica"/>
              </a:rPr>
              <a:t> </a:t>
            </a:r>
            <a:r>
              <a:rPr lang="en-US" sz="1400" dirty="0" err="1">
                <a:latin typeface="Helvetica"/>
                <a:cs typeface="Helvetica"/>
              </a:rPr>
              <a:t>tsis</a:t>
            </a:r>
            <a:r>
              <a:rPr lang="en-US" sz="1400" dirty="0">
                <a:latin typeface="Helvetica"/>
                <a:cs typeface="Helvetica"/>
              </a:rPr>
              <a:t> sib </a:t>
            </a:r>
            <a:r>
              <a:rPr lang="en-US" sz="1400" dirty="0" err="1">
                <a:latin typeface="Helvetica"/>
                <a:cs typeface="Helvetica"/>
              </a:rPr>
              <a:t>haum</a:t>
            </a:r>
            <a:r>
              <a:rPr lang="en-US" sz="1400" dirty="0">
                <a:latin typeface="Helvetica"/>
                <a:cs typeface="Helvetica"/>
              </a:rPr>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8</a:t>
            </a:fld>
            <a:endParaRPr lang="en-US"/>
          </a:p>
        </p:txBody>
      </p:sp>
    </p:spTree>
    <p:extLst>
      <p:ext uri="{BB962C8B-B14F-4D97-AF65-F5344CB8AC3E}">
        <p14:creationId xmlns:p14="http://schemas.microsoft.com/office/powerpoint/2010/main" val="407434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 marR="17780">
              <a:lnSpc>
                <a:spcPct val="100000"/>
              </a:lnSpc>
            </a:pPr>
            <a:r>
              <a:rPr lang="en-US" sz="1200" dirty="0" err="1">
                <a:effectLst/>
                <a:latin typeface="+mn-lt"/>
                <a:ea typeface="Aptos" panose="020B0004020202020204" pitchFamily="34" charset="0"/>
                <a:cs typeface="Microsoft Himalaya" panose="01010100010101010101" pitchFamily="2" charset="0"/>
              </a:rPr>
              <a:t>Nws</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tseem</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ceeb</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koj</a:t>
            </a:r>
            <a:r>
              <a:rPr lang="en-US" sz="1200" dirty="0">
                <a:effectLst/>
                <a:latin typeface="+mn-lt"/>
                <a:ea typeface="Aptos" panose="020B0004020202020204" pitchFamily="34" charset="0"/>
                <a:cs typeface="Microsoft Himalaya" panose="01010100010101010101" pitchFamily="2" charset="0"/>
              </a:rPr>
              <a:t> yuav tsum </a:t>
            </a:r>
            <a:r>
              <a:rPr lang="en-US" sz="1200" dirty="0" err="1">
                <a:effectLst/>
                <a:latin typeface="+mn-lt"/>
                <a:ea typeface="Aptos" panose="020B0004020202020204" pitchFamily="34" charset="0"/>
                <a:cs typeface="Microsoft Himalaya" panose="01010100010101010101" pitchFamily="2" charset="0"/>
              </a:rPr>
              <a:t>muaj</a:t>
            </a:r>
            <a:r>
              <a:rPr lang="en-US" sz="1200" dirty="0">
                <a:effectLst/>
                <a:latin typeface="+mn-lt"/>
                <a:ea typeface="Aptos" panose="020B0004020202020204" pitchFamily="34" charset="0"/>
                <a:cs typeface="Microsoft Himalaya" panose="01010100010101010101" pitchFamily="2" charset="0"/>
              </a:rPr>
              <a:t> cov </a:t>
            </a:r>
            <a:r>
              <a:rPr lang="en-US" sz="1200" dirty="0" err="1">
                <a:effectLst/>
                <a:latin typeface="+mn-lt"/>
                <a:ea typeface="Aptos" panose="020B0004020202020204" pitchFamily="34" charset="0"/>
                <a:cs typeface="Microsoft Himalaya" panose="01010100010101010101" pitchFamily="2" charset="0"/>
              </a:rPr>
              <a:t>ntaub</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ntawv</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qhia</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txog</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kev</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Pej</a:t>
            </a:r>
            <a:r>
              <a:rPr lang="en-US" sz="1200" dirty="0">
                <a:effectLst/>
                <a:latin typeface="+mn-lt"/>
                <a:ea typeface="Aptos" panose="020B0004020202020204" pitchFamily="34" charset="0"/>
                <a:cs typeface="Microsoft Himalaya" panose="01010100010101010101" pitchFamily="2" charset="0"/>
              </a:rPr>
              <a:t> </a:t>
            </a:r>
            <a:r>
              <a:rPr lang="en-US" sz="1200" dirty="0" err="1">
                <a:effectLst/>
                <a:latin typeface="+mn-lt"/>
                <a:ea typeface="Aptos" panose="020B0004020202020204" pitchFamily="34" charset="0"/>
                <a:cs typeface="Microsoft Himalaya" panose="01010100010101010101" pitchFamily="2" charset="0"/>
              </a:rPr>
              <a:t>Xeem</a:t>
            </a:r>
            <a:r>
              <a:rPr lang="en-US" sz="1200" dirty="0">
                <a:effectLst/>
                <a:latin typeface="+mn-lt"/>
                <a:ea typeface="Aptos" panose="020B0004020202020204" pitchFamily="34" charset="0"/>
                <a:cs typeface="Microsoft Himalaya" panose="01010100010101010101" pitchFamily="2" charset="0"/>
              </a:rPr>
              <a:t> Muaj Cai rau hauv </a:t>
            </a:r>
            <a:r>
              <a:rPr lang="en-US" sz="1200" i="1" dirty="0">
                <a:effectLst/>
                <a:latin typeface="+mn-lt"/>
                <a:ea typeface="Aptos" panose="020B0004020202020204" pitchFamily="34" charset="0"/>
                <a:cs typeface="Microsoft Himalaya" panose="01010100010101010101" pitchFamily="2" charset="0"/>
              </a:rPr>
              <a:t>USDA Food Nutrition and Distribution </a:t>
            </a:r>
            <a:r>
              <a:rPr lang="en-US" sz="1200" dirty="0">
                <a:effectLst/>
                <a:latin typeface="+mn-lt"/>
                <a:ea typeface="Aptos" panose="020B0004020202020204" pitchFamily="34" charset="0"/>
                <a:cs typeface="Microsoft Himalaya" panose="01010100010101010101" pitchFamily="2" charset="0"/>
              </a:rPr>
              <a:t>Cov Kev </a:t>
            </a:r>
            <a:r>
              <a:rPr lang="en-US" sz="1200" dirty="0" err="1">
                <a:effectLst/>
                <a:latin typeface="+mn-lt"/>
                <a:ea typeface="Aptos" panose="020B0004020202020204" pitchFamily="34" charset="0"/>
                <a:cs typeface="Microsoft Himalaya" panose="01010100010101010101" pitchFamily="2" charset="0"/>
              </a:rPr>
              <a:t>Pab</a:t>
            </a:r>
            <a:r>
              <a:rPr lang="en-US" sz="1200" dirty="0">
                <a:effectLst/>
                <a:latin typeface="+mn-lt"/>
                <a:ea typeface="Aptos" panose="020B0004020202020204" pitchFamily="34" charset="0"/>
                <a:cs typeface="Microsoft Himalaya" panose="01010100010101010101" pitchFamily="2" charset="0"/>
              </a:rPr>
              <a:t>.</a:t>
            </a:r>
          </a:p>
          <a:p>
            <a:pPr marL="25400" marR="17780">
              <a:lnSpc>
                <a:spcPct val="100000"/>
              </a:lnSpc>
            </a:pPr>
            <a:endParaRPr lang="en-US" sz="1200" dirty="0">
              <a:latin typeface="+mn-lt"/>
              <a:cs typeface="Helvetica"/>
            </a:endParaRPr>
          </a:p>
          <a:p>
            <a:pPr marL="285750" marR="0" indent="-285750">
              <a:lnSpc>
                <a:spcPct val="115000"/>
              </a:lnSpc>
              <a:spcAft>
                <a:spcPts val="1000"/>
              </a:spcAft>
              <a:buFont typeface="Wingdings" panose="05000000000000000000" pitchFamily="2" charset="2"/>
              <a:buChar char="Ø"/>
            </a:pPr>
            <a:r>
              <a:rPr lang="en-US" sz="1200" dirty="0">
                <a:solidFill>
                  <a:srgbClr val="000000"/>
                </a:solidFill>
                <a:effectLst/>
                <a:latin typeface="+mn-lt"/>
                <a:ea typeface="Aptos" panose="020B0004020202020204" pitchFamily="34" charset="0"/>
                <a:cs typeface="Microsoft Himalaya" panose="01010100010101010101" pitchFamily="2" charset="0"/>
              </a:rPr>
              <a:t>Muab </a:t>
            </a:r>
            <a:r>
              <a:rPr lang="en-US" sz="1200" dirty="0" err="1">
                <a:solidFill>
                  <a:srgbClr val="000000"/>
                </a:solidFill>
                <a:effectLst/>
                <a:latin typeface="+mn-lt"/>
                <a:ea typeface="Aptos" panose="020B0004020202020204" pitchFamily="34" charset="0"/>
                <a:cs typeface="Microsoft Himalaya" panose="01010100010101010101" pitchFamily="2" charset="0"/>
              </a:rPr>
              <a:t>ntaub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ntawv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tseeb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pej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xeem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no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chaw, cov hnub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sij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hawm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muab khoom noj, </a:t>
            </a:r>
            <a:r>
              <a:rPr lang="en-US" sz="1200" dirty="0" err="1">
                <a:solidFill>
                  <a:srgbClr val="000000"/>
                </a:solidFill>
                <a:effectLst/>
                <a:latin typeface="+mn-lt"/>
                <a:ea typeface="Aptos" panose="020B0004020202020204" pitchFamily="34" charset="0"/>
                <a:cs typeface="Microsoft Himalaya" panose="01010100010101010101" pitchFamily="2" charset="0"/>
              </a:rPr>
              <a:t>tus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yuav tsum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zoo li </a:t>
            </a:r>
            <a:r>
              <a:rPr lang="en-US" sz="1200" dirty="0" err="1">
                <a:solidFill>
                  <a:srgbClr val="000000"/>
                </a:solidFill>
                <a:effectLst/>
                <a:latin typeface="+mn-lt"/>
                <a:ea typeface="Aptos" panose="020B0004020202020204" pitchFamily="34" charset="0"/>
                <a:cs typeface="Microsoft Himalaya" panose="01010100010101010101" pitchFamily="2" charset="0"/>
              </a:rPr>
              <a:t>cas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thiaj</a:t>
            </a:r>
            <a:r>
              <a:rPr lang="en-US" sz="1200" dirty="0">
                <a:solidFill>
                  <a:srgbClr val="000000"/>
                </a:solidFill>
                <a:effectLst/>
                <a:latin typeface="+mn-lt"/>
                <a:ea typeface="Aptos" panose="020B0004020202020204" pitchFamily="34" charset="0"/>
                <a:cs typeface="Microsoft Himalaya" panose="01010100010101010101" pitchFamily="2" charset="0"/>
              </a:rPr>
              <a:t> tau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n-US" sz="1200" dirty="0">
              <a:effectLst/>
              <a:latin typeface="+mn-lt"/>
              <a:ea typeface="Aptos" panose="020B0004020202020204" pitchFamily="34" charset="0"/>
              <a:cs typeface="Microsoft Himalaya" panose="01010100010101010101" pitchFamily="2" charset="0"/>
            </a:endParaRPr>
          </a:p>
          <a:p>
            <a:pPr marL="196850" marR="17780" indent="-171450">
              <a:lnSpc>
                <a:spcPct val="100000"/>
              </a:lnSpc>
              <a:buFont typeface="Wingdings" panose="05000000000000000000" charset="0"/>
              <a:buChar char="Ø"/>
            </a:pPr>
            <a:endParaRPr lang="en-US" sz="1200" dirty="0">
              <a:latin typeface="+mn-lt"/>
              <a:cs typeface="Helvetica"/>
            </a:endParaRPr>
          </a:p>
          <a:p>
            <a:pPr marL="285750" marR="0" indent="-285750">
              <a:lnSpc>
                <a:spcPct val="115000"/>
              </a:lnSpc>
              <a:spcAft>
                <a:spcPts val="1000"/>
              </a:spcAft>
              <a:buFont typeface="Wingdings" panose="05000000000000000000" pitchFamily="2" charset="2"/>
              <a:buChar char="Ø"/>
            </a:pPr>
            <a:r>
              <a:rPr lang="en-US" sz="1200" dirty="0">
                <a:solidFill>
                  <a:srgbClr val="000000"/>
                </a:solidFill>
                <a:effectLst/>
                <a:latin typeface="+mn-lt"/>
                <a:ea typeface="Aptos" panose="020B0004020202020204" pitchFamily="34" charset="0"/>
                <a:cs typeface="Microsoft Himalaya" panose="01010100010101010101" pitchFamily="2" charset="0"/>
              </a:rPr>
              <a:t>Lo daim </a:t>
            </a:r>
            <a:r>
              <a:rPr lang="en-US" sz="1200" i="1" dirty="0">
                <a:solidFill>
                  <a:srgbClr val="000000"/>
                </a:solidFill>
                <a:effectLst/>
                <a:latin typeface="+mn-lt"/>
                <a:ea typeface="Aptos" panose="020B0004020202020204" pitchFamily="34" charset="0"/>
                <a:cs typeface="Microsoft Himalaya" panose="01010100010101010101" pitchFamily="2" charset="0"/>
              </a:rPr>
              <a:t>poster</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Muaj Kev </a:t>
            </a:r>
            <a:r>
              <a:rPr lang="en-US" sz="1200" dirty="0" err="1">
                <a:solidFill>
                  <a:srgbClr val="000000"/>
                </a:solidFill>
                <a:effectLst/>
                <a:latin typeface="+mn-lt"/>
                <a:ea typeface="Aptos" panose="020B0004020202020204" pitchFamily="34" charset="0"/>
                <a:cs typeface="Microsoft Himalaya" panose="01010100010101010101" pitchFamily="2" charset="0"/>
              </a:rPr>
              <a:t>Ncaj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Ncees</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Txhua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Leej</a:t>
            </a:r>
            <a:r>
              <a:rPr lang="en-US" sz="1200" dirty="0">
                <a:solidFill>
                  <a:srgbClr val="000000"/>
                </a:solidFill>
                <a:effectLst/>
                <a:latin typeface="+mn-lt"/>
                <a:ea typeface="Aptos" panose="020B0004020202020204" pitchFamily="34" charset="0"/>
                <a:cs typeface="Microsoft Himalaya" panose="01010100010101010101" pitchFamily="2" charset="0"/>
              </a:rPr>
              <a:t>" rau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saib</a:t>
            </a:r>
            <a:r>
              <a:rPr lang="en-US" sz="1200" dirty="0">
                <a:solidFill>
                  <a:srgbClr val="000000"/>
                </a:solidFill>
                <a:effectLst/>
                <a:latin typeface="+mn-lt"/>
                <a:ea typeface="Aptos" panose="020B0004020202020204" pitchFamily="34" charset="0"/>
                <a:cs typeface="Microsoft Himalaya" panose="01010100010101010101" pitchFamily="2" charset="0"/>
              </a:rPr>
              <a:t> pom </a:t>
            </a:r>
            <a:r>
              <a:rPr lang="en-US" sz="1200" dirty="0" err="1">
                <a:solidFill>
                  <a:srgbClr val="000000"/>
                </a:solidFill>
                <a:effectLst/>
                <a:latin typeface="+mn-lt"/>
                <a:ea typeface="Aptos" panose="020B0004020202020204" pitchFamily="34" charset="0"/>
                <a:cs typeface="Microsoft Himalaya" panose="01010100010101010101" pitchFamily="2" charset="0"/>
              </a:rPr>
              <a:t>yooj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yim</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n-US" sz="1200" dirty="0">
              <a:effectLst/>
              <a:latin typeface="+mn-lt"/>
              <a:ea typeface="Aptos" panose="020B0004020202020204" pitchFamily="34" charset="0"/>
              <a:cs typeface="Microsoft Himalaya" panose="01010100010101010101" pitchFamily="2" charset="0"/>
            </a:endParaRPr>
          </a:p>
          <a:p>
            <a:pPr marL="196850" marR="17780" indent="-171450">
              <a:lnSpc>
                <a:spcPct val="100000"/>
              </a:lnSpc>
              <a:buFont typeface="Wingdings" panose="05000000000000000000" charset="0"/>
              <a:buChar char="Ø"/>
            </a:pPr>
            <a:endParaRPr lang="en-US" sz="1200" dirty="0">
              <a:latin typeface="+mn-lt"/>
              <a:cs typeface="Helvetic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err="1">
                <a:solidFill>
                  <a:srgbClr val="000000"/>
                </a:solidFill>
                <a:effectLst/>
                <a:latin typeface="+mn-lt"/>
                <a:ea typeface="Aptos" panose="020B0004020202020204" pitchFamily="34" charset="0"/>
                <a:cs typeface="Microsoft Himalaya" panose="01010100010101010101" pitchFamily="2" charset="0"/>
              </a:rPr>
              <a:t>Nws</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tseem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ceeb</a:t>
            </a:r>
            <a:r>
              <a:rPr lang="en-US" sz="1200" dirty="0">
                <a:solidFill>
                  <a:srgbClr val="000000"/>
                </a:solidFill>
                <a:effectLst/>
                <a:latin typeface="+mn-lt"/>
                <a:ea typeface="Aptos" panose="020B0004020202020204" pitchFamily="34" charset="0"/>
                <a:cs typeface="Microsoft Himalaya" panose="01010100010101010101" pitchFamily="2" charset="0"/>
              </a:rPr>
              <a:t> uas USDA sob lus </a:t>
            </a:r>
            <a:r>
              <a:rPr lang="en-US" sz="1200" dirty="0" err="1">
                <a:solidFill>
                  <a:srgbClr val="000000"/>
                </a:solidFill>
                <a:effectLst/>
                <a:latin typeface="+mn-lt"/>
                <a:ea typeface="Aptos" panose="020B0004020202020204" pitchFamily="34" charset="0"/>
                <a:cs typeface="Microsoft Himalaya" panose="01010100010101010101" pitchFamily="2" charset="0"/>
              </a:rPr>
              <a:t>qhia</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tsis</a:t>
            </a:r>
            <a:r>
              <a:rPr lang="en-US" sz="1200" dirty="0">
                <a:solidFill>
                  <a:srgbClr val="000000"/>
                </a:solidFill>
                <a:effectLst/>
                <a:latin typeface="+mn-lt"/>
                <a:ea typeface="Aptos" panose="020B0004020202020204" pitchFamily="34" charset="0"/>
                <a:cs typeface="Microsoft Himalaya" panose="01010100010101010101" pitchFamily="2" charset="0"/>
              </a:rPr>
              <a:t> pub </a:t>
            </a:r>
            <a:r>
              <a:rPr lang="en-US" sz="1200" dirty="0" err="1">
                <a:solidFill>
                  <a:srgbClr val="000000"/>
                </a:solidFill>
                <a:effectLst/>
                <a:latin typeface="+mn-lt"/>
                <a:ea typeface="Aptos" panose="020B0004020202020204" pitchFamily="34" charset="0"/>
                <a:cs typeface="Microsoft Himalaya" panose="01010100010101010101" pitchFamily="2" charset="0"/>
              </a:rPr>
              <a:t>muaj</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ntxaug</a:t>
            </a:r>
            <a:r>
              <a:rPr lang="en-US" sz="1200" dirty="0">
                <a:solidFill>
                  <a:srgbClr val="000000"/>
                </a:solidFill>
                <a:effectLst/>
                <a:latin typeface="+mn-lt"/>
                <a:ea typeface="Aptos" panose="020B0004020202020204" pitchFamily="34" charset="0"/>
                <a:cs typeface="Microsoft Himalaya" panose="01010100010101010101" pitchFamily="2" charset="0"/>
              </a:rPr>
              <a:t> nyob hauv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 sab </a:t>
            </a:r>
            <a:r>
              <a:rPr lang="en-US" sz="1200" i="1" dirty="0">
                <a:solidFill>
                  <a:srgbClr val="000000"/>
                </a:solidFill>
                <a:effectLst/>
                <a:latin typeface="+mn-lt"/>
                <a:ea typeface="Aptos" panose="020B0004020202020204" pitchFamily="34" charset="0"/>
                <a:cs typeface="Microsoft Himalaya" panose="01010100010101010101" pitchFamily="2" charset="0"/>
              </a:rPr>
              <a:t>webpages</a:t>
            </a:r>
            <a:r>
              <a:rPr lang="en-US" sz="1200" dirty="0">
                <a:solidFill>
                  <a:srgbClr val="000000"/>
                </a:solidFill>
                <a:effectLst/>
                <a:latin typeface="+mn-lt"/>
                <a:ea typeface="Aptos" panose="020B0004020202020204" pitchFamily="34" charset="0"/>
                <a:cs typeface="Microsoft Himalaya" panose="01010100010101010101" pitchFamily="2" charset="0"/>
              </a:rPr>
              <a:t>, hauv cov </a:t>
            </a:r>
            <a:r>
              <a:rPr lang="en-US" sz="1200" dirty="0" err="1">
                <a:solidFill>
                  <a:srgbClr val="000000"/>
                </a:solidFill>
                <a:effectLst/>
                <a:latin typeface="+mn-lt"/>
                <a:ea typeface="Aptos" panose="020B0004020202020204" pitchFamily="34" charset="0"/>
                <a:cs typeface="Microsoft Himalaya" panose="01010100010101010101" pitchFamily="2" charset="0"/>
              </a:rPr>
              <a:t>ntaub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ntawv</a:t>
            </a:r>
            <a:r>
              <a:rPr lang="en-US" sz="1200" dirty="0">
                <a:solidFill>
                  <a:srgbClr val="000000"/>
                </a:solidFill>
                <a:effectLst/>
                <a:latin typeface="+mn-lt"/>
                <a:ea typeface="Aptos" panose="020B0004020202020204" pitchFamily="34" charset="0"/>
                <a:cs typeface="Microsoft Himalaya" panose="01010100010101010101" pitchFamily="2" charset="0"/>
              </a:rPr>
              <a:t> muab rau cov </a:t>
            </a:r>
            <a:r>
              <a:rPr lang="en-US" sz="1200" dirty="0" err="1">
                <a:solidFill>
                  <a:srgbClr val="000000"/>
                </a:solidFill>
                <a:effectLst/>
                <a:latin typeface="+mn-lt"/>
                <a:ea typeface="Aptos" panose="020B0004020202020204" pitchFamily="34" charset="0"/>
                <a:cs typeface="Microsoft Himalaya" panose="01010100010101010101" pitchFamily="2" charset="0"/>
              </a:rPr>
              <a:t>neeg</a:t>
            </a:r>
            <a:r>
              <a:rPr lang="en-US" sz="1200" dirty="0">
                <a:solidFill>
                  <a:srgbClr val="000000"/>
                </a:solidFill>
                <a:effectLst/>
                <a:latin typeface="+mn-lt"/>
                <a:ea typeface="Aptos" panose="020B0004020202020204" pitchFamily="34" charset="0"/>
                <a:cs typeface="Microsoft Himalaya" panose="01010100010101010101" pitchFamily="2" charset="0"/>
              </a:rPr>
              <a:t>, cov </a:t>
            </a:r>
            <a:r>
              <a:rPr lang="en-US" sz="1200" dirty="0" err="1">
                <a:solidFill>
                  <a:srgbClr val="000000"/>
                </a:solidFill>
                <a:effectLst/>
                <a:latin typeface="+mn-lt"/>
                <a:ea typeface="Aptos" panose="020B0004020202020204" pitchFamily="34" charset="0"/>
                <a:cs typeface="Microsoft Himalaya" panose="01010100010101010101" pitchFamily="2" charset="0"/>
              </a:rPr>
              <a:t>ntawv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teev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tso</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npe</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thiab</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txhua</a:t>
            </a:r>
            <a:r>
              <a:rPr lang="en-US" sz="1200" dirty="0">
                <a:solidFill>
                  <a:srgbClr val="000000"/>
                </a:solidFill>
                <a:effectLst/>
                <a:latin typeface="+mn-lt"/>
                <a:ea typeface="Aptos" panose="020B0004020202020204" pitchFamily="34" charset="0"/>
                <a:cs typeface="Microsoft Himalaya" panose="01010100010101010101" pitchFamily="2" charset="0"/>
              </a:rPr>
              <a:t> yam </a:t>
            </a:r>
            <a:r>
              <a:rPr lang="en-US" sz="1200" dirty="0" err="1">
                <a:solidFill>
                  <a:srgbClr val="000000"/>
                </a:solidFill>
                <a:effectLst/>
                <a:latin typeface="+mn-lt"/>
                <a:ea typeface="Aptos" panose="020B0004020202020204" pitchFamily="34" charset="0"/>
                <a:cs typeface="Microsoft Himalaya" panose="01010100010101010101" pitchFamily="2" charset="0"/>
              </a:rPr>
              <a:t>ntawv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tsim</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txog</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qhov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muab </a:t>
            </a:r>
            <a:r>
              <a:rPr lang="en-US" sz="1200" dirty="0" err="1">
                <a:solidFill>
                  <a:srgbClr val="000000"/>
                </a:solidFill>
                <a:effectLst/>
                <a:latin typeface="+mn-lt"/>
                <a:ea typeface="Aptos" panose="020B0004020202020204" pitchFamily="34" charset="0"/>
                <a:cs typeface="Microsoft Himalaya" panose="01010100010101010101" pitchFamily="2" charset="0"/>
              </a:rPr>
              <a:t>kev</a:t>
            </a:r>
            <a:r>
              <a:rPr lang="en-US" sz="1200" dirty="0">
                <a:solidFill>
                  <a:srgbClr val="000000"/>
                </a:solidFill>
                <a:effectLst/>
                <a:latin typeface="+mn-lt"/>
                <a:ea typeface="Aptos" panose="020B0004020202020204" pitchFamily="34" charset="0"/>
                <a:cs typeface="Microsoft Himalaya" panose="01010100010101010101" pitchFamily="2" charset="0"/>
              </a:rPr>
              <a:t> </a:t>
            </a:r>
            <a:r>
              <a:rPr lang="en-US" sz="1200" dirty="0" err="1">
                <a:solidFill>
                  <a:srgbClr val="000000"/>
                </a:solidFill>
                <a:effectLst/>
                <a:latin typeface="+mn-lt"/>
                <a:ea typeface="Aptos" panose="020B0004020202020204" pitchFamily="34" charset="0"/>
                <a:cs typeface="Microsoft Himalaya" panose="01010100010101010101" pitchFamily="2" charset="0"/>
              </a:rPr>
              <a:t>pab</a:t>
            </a:r>
            <a:r>
              <a:rPr lang="en-US" sz="1200" dirty="0">
                <a:solidFill>
                  <a:srgbClr val="000000"/>
                </a:solidFill>
                <a:effectLst/>
                <a:latin typeface="+mn-lt"/>
                <a:ea typeface="Aptos" panose="020B0004020202020204" pitchFamily="34" charset="0"/>
                <a:cs typeface="Microsoft Himalaya" panose="01010100010101010101" pitchFamily="2" charset="0"/>
              </a:rPr>
              <a:t>.</a:t>
            </a:r>
            <a:endParaRPr lang="en-US" sz="1200" dirty="0">
              <a:effectLst/>
              <a:latin typeface="+mn-lt"/>
              <a:ea typeface="Aptos" panose="020B0004020202020204" pitchFamily="34" charset="0"/>
              <a:cs typeface="Microsoft Himalaya" panose="01010100010101010101" pitchFamily="2" charset="0"/>
            </a:endParaRPr>
          </a:p>
          <a:p>
            <a:pPr marL="285750" indent="-285750">
              <a:buFont typeface="Wingdings" panose="05000000000000000000" pitchFamily="2" charset="2"/>
              <a:buChar char="Ø"/>
            </a:pPr>
            <a:endParaRPr lang="es-AR" sz="14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3161E998-53F7-4D0A-A63F-4D77A84E6CBB}" type="slidenum">
              <a:rPr lang="en-US" smtClean="0"/>
              <a:t>9</a:t>
            </a:fld>
            <a:endParaRPr lang="en-US"/>
          </a:p>
        </p:txBody>
      </p:sp>
    </p:spTree>
    <p:extLst>
      <p:ext uri="{BB962C8B-B14F-4D97-AF65-F5344CB8AC3E}">
        <p14:creationId xmlns:p14="http://schemas.microsoft.com/office/powerpoint/2010/main" val="173645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Ref idx="1003">
        <a:schemeClr val="bg1"/>
      </p:bgRef>
    </p:bg>
    <p:spTree>
      <p:nvGrpSpPr>
        <p:cNvPr id="1" name=""/>
        <p:cNvGrpSpPr/>
        <p:nvPr/>
      </p:nvGrpSpPr>
      <p:grpSpPr>
        <a:xfrm>
          <a:off x="0" y="0"/>
          <a:ext cx="0" cy="0"/>
          <a:chOff x="0" y="0"/>
          <a:chExt cx="0" cy="0"/>
        </a:xfrm>
      </p:grpSpPr>
      <p:grpSp>
        <p:nvGrpSpPr>
          <p:cNvPr id="7" name="Group 92"/>
          <p:cNvGrpSpPr/>
          <p:nvPr userDrawn="1"/>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rot="5400000">
              <a:off x="340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1657350"/>
            <a:ext cx="9144000" cy="3004776"/>
          </a:xfrm>
          <a:prstGeom prst="rect">
            <a:avLst/>
          </a:prstGeom>
          <a:solidFill>
            <a:srgbClr val="003D78"/>
          </a:solidFill>
          <a:ln>
            <a:solidFill>
              <a:srgbClr val="003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1733550"/>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152400" y="3714750"/>
            <a:ext cx="8819834" cy="889035"/>
          </a:xfrm>
        </p:spPr>
        <p:txBody>
          <a:bodyPr anchor="ctr">
            <a:noAutofit/>
          </a:bodyPr>
          <a:lstStyle>
            <a:lvl1pPr marL="0" indent="0">
              <a:spcBef>
                <a:spcPts val="0"/>
              </a:spcBef>
              <a:buNone/>
              <a:defRPr sz="2200" spc="-3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Presenter’s Name, Job Title</a:t>
            </a:r>
            <a:br>
              <a:rPr lang="en-US"/>
            </a:br>
            <a:r>
              <a:rPr lang="en-US"/>
              <a:t>Date of Presentation</a:t>
            </a:r>
          </a:p>
        </p:txBody>
      </p:sp>
      <p:sp>
        <p:nvSpPr>
          <p:cNvPr id="95" name="Title 94"/>
          <p:cNvSpPr>
            <a:spLocks noGrp="1"/>
          </p:cNvSpPr>
          <p:nvPr>
            <p:ph type="title" hasCustomPrompt="1"/>
          </p:nvPr>
        </p:nvSpPr>
        <p:spPr>
          <a:xfrm>
            <a:off x="152401" y="3014305"/>
            <a:ext cx="8819833" cy="707886"/>
          </a:xfrm>
        </p:spPr>
        <p:txBody>
          <a:bodyPr anchor="b">
            <a:spAutoFit/>
          </a:bodyPr>
          <a:lstStyle>
            <a:lvl1pPr>
              <a:defRPr sz="40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413" y="4705350"/>
            <a:ext cx="2039118" cy="39678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Slide Title</a:t>
            </a:r>
          </a:p>
        </p:txBody>
      </p:sp>
      <p:sp>
        <p:nvSpPr>
          <p:cNvPr id="5" name="Content Placeholder 4"/>
          <p:cNvSpPr>
            <a:spLocks noGrp="1"/>
          </p:cNvSpPr>
          <p:nvPr>
            <p:ph sz="quarter" idx="10"/>
          </p:nvPr>
        </p:nvSpPr>
        <p:spPr>
          <a:xfrm>
            <a:off x="457200" y="1289304"/>
            <a:ext cx="82296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dirty="0"/>
          </a:p>
        </p:txBody>
      </p:sp>
      <p:sp>
        <p:nvSpPr>
          <p:cNvPr id="3" name="TextBox 2">
            <a:extLst>
              <a:ext uri="{FF2B5EF4-FFF2-40B4-BE49-F238E27FC236}">
                <a16:creationId xmlns:a16="http://schemas.microsoft.com/office/drawing/2014/main" id="{68B16E37-C925-54EC-2EC2-3A85138A7E3C}"/>
              </a:ext>
            </a:extLst>
          </p:cNvPr>
          <p:cNvSpPr txBox="1"/>
          <p:nvPr userDrawn="1"/>
        </p:nvSpPr>
        <p:spPr>
          <a:xfrm>
            <a:off x="-1" y="4778484"/>
            <a:ext cx="8229600"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213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Pr>
        <a:gradFill>
          <a:gsLst>
            <a:gs pos="0">
              <a:srgbClr val="E5E7EF"/>
            </a:gs>
            <a:gs pos="100000">
              <a:srgbClr val="A0A0A0"/>
            </a:gs>
          </a:gsLst>
          <a:path path="circle">
            <a:fillToRect l="15000" t="50000" r="85000" b="60000"/>
          </a:path>
        </a:gradFill>
        <a:effectLst/>
      </p:bgPr>
    </p:bg>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1" y="1123950"/>
            <a:ext cx="7239001" cy="3124200"/>
          </a:xfrm>
          <a:prstGeom prst="rect">
            <a:avLst/>
          </a:prstGeom>
          <a:solidFill>
            <a:srgbClr val="003D78"/>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276350"/>
            <a:ext cx="7086600" cy="2819400"/>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228600" y="1428750"/>
            <a:ext cx="6705600" cy="1600199"/>
          </a:xfrm>
        </p:spPr>
        <p:txBody>
          <a:bodyPr anchor="b">
            <a:normAutofit/>
          </a:bodyPr>
          <a:lstStyle>
            <a:lvl1pPr algn="l">
              <a:defRPr sz="4000" b="0" cap="none" spc="40" baseline="0">
                <a:ln w="13335" cmpd="sng">
                  <a:noFill/>
                  <a:prstDash val="solid"/>
                </a:ln>
                <a:solidFill>
                  <a:schemeClr val="accent6">
                    <a:tint val="1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Section Title</a:t>
            </a:r>
          </a:p>
        </p:txBody>
      </p:sp>
      <p:sp>
        <p:nvSpPr>
          <p:cNvPr id="3" name="Subtitle 2"/>
          <p:cNvSpPr>
            <a:spLocks noGrp="1"/>
          </p:cNvSpPr>
          <p:nvPr>
            <p:ph type="subTitle" idx="1" hasCustomPrompt="1"/>
          </p:nvPr>
        </p:nvSpPr>
        <p:spPr>
          <a:xfrm>
            <a:off x="228600" y="3028950"/>
            <a:ext cx="6705600" cy="990600"/>
          </a:xfrm>
        </p:spPr>
        <p:txBody>
          <a:bodyPr anchor="b">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49"/>
            <a:ext cx="8229600" cy="1143000"/>
          </a:xfrm>
        </p:spPr>
        <p:txBody>
          <a:bodyPr/>
          <a:lstStyle>
            <a:lvl1pPr>
              <a:defRPr/>
            </a:lvl1pPr>
          </a:lstStyle>
          <a:p>
            <a:r>
              <a:rPr lang="en-US"/>
              <a:t>Click to Add Slide Title</a:t>
            </a:r>
          </a:p>
        </p:txBody>
      </p:sp>
      <p:sp>
        <p:nvSpPr>
          <p:cNvPr id="5" name="Content Placeholder 2"/>
          <p:cNvSpPr>
            <a:spLocks noGrp="1"/>
          </p:cNvSpPr>
          <p:nvPr>
            <p:ph sz="half" idx="1" hasCustomPrompt="1"/>
          </p:nvPr>
        </p:nvSpPr>
        <p:spPr>
          <a:xfrm>
            <a:off x="45720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hasCustomPrompt="1"/>
          </p:nvPr>
        </p:nvSpPr>
        <p:spPr>
          <a:xfrm>
            <a:off x="4663440" y="1289304"/>
            <a:ext cx="4023360" cy="3429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
        <p:nvSpPr>
          <p:cNvPr id="3" name="TextBox 2">
            <a:extLst>
              <a:ext uri="{FF2B5EF4-FFF2-40B4-BE49-F238E27FC236}">
                <a16:creationId xmlns:a16="http://schemas.microsoft.com/office/drawing/2014/main" id="{C94035AA-5B64-23FF-2CA1-379B5D404A68}"/>
              </a:ext>
            </a:extLst>
          </p:cNvPr>
          <p:cNvSpPr txBox="1"/>
          <p:nvPr userDrawn="1"/>
        </p:nvSpPr>
        <p:spPr>
          <a:xfrm>
            <a:off x="-1" y="4778484"/>
            <a:ext cx="7158789"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49"/>
            <a:ext cx="8229600" cy="1143000"/>
          </a:xfrm>
        </p:spPr>
        <p:txBody>
          <a:bodyPr/>
          <a:lstStyle>
            <a:lvl1pPr>
              <a:defRPr>
                <a:solidFill>
                  <a:srgbClr val="003D78"/>
                </a:solidFill>
              </a:defRPr>
            </a:lvl1pPr>
          </a:lstStyle>
          <a:p>
            <a:r>
              <a:rPr lang="en-US"/>
              <a:t>Click to Add Slide Title</a:t>
            </a:r>
          </a:p>
        </p:txBody>
      </p:sp>
      <p:sp>
        <p:nvSpPr>
          <p:cNvPr id="3" name="Text Placeholder 2"/>
          <p:cNvSpPr>
            <a:spLocks noGrp="1"/>
          </p:cNvSpPr>
          <p:nvPr>
            <p:ph type="body" idx="1" hasCustomPrompt="1"/>
          </p:nvPr>
        </p:nvSpPr>
        <p:spPr>
          <a:xfrm>
            <a:off x="457200" y="1280160"/>
            <a:ext cx="4023360" cy="731520"/>
          </a:xfrm>
        </p:spPr>
        <p:txBody>
          <a:bodyPr anchor="ctr">
            <a:noAutofit/>
          </a:bodyPr>
          <a:lstStyle>
            <a:lvl1pPr marL="0" indent="0" algn="l">
              <a:spcBef>
                <a:spcPts val="0"/>
              </a:spcBef>
              <a:buNone/>
              <a:defRPr sz="2400" b="1">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12" name="Text Placeholder 2"/>
          <p:cNvSpPr>
            <a:spLocks noGrp="1"/>
          </p:cNvSpPr>
          <p:nvPr>
            <p:ph type="body" idx="14" hasCustomPrompt="1"/>
          </p:nvPr>
        </p:nvSpPr>
        <p:spPr>
          <a:xfrm>
            <a:off x="4663440" y="1280160"/>
            <a:ext cx="4023360" cy="731520"/>
          </a:xfrm>
        </p:spPr>
        <p:txBody>
          <a:bodyPr anchor="ctr">
            <a:noAutofit/>
          </a:bodyPr>
          <a:lstStyle>
            <a:lvl1pPr marL="0" indent="0" algn="l">
              <a:spcBef>
                <a:spcPts val="0"/>
              </a:spcBef>
              <a:buNone/>
              <a:defRPr sz="2400" b="1">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a:t>
            </a:r>
          </a:p>
        </p:txBody>
      </p:sp>
      <p:sp>
        <p:nvSpPr>
          <p:cNvPr id="7" name="Content Placeholder 3"/>
          <p:cNvSpPr>
            <a:spLocks noGrp="1"/>
          </p:cNvSpPr>
          <p:nvPr>
            <p:ph sz="half" idx="2" hasCustomPrompt="1"/>
          </p:nvPr>
        </p:nvSpPr>
        <p:spPr>
          <a:xfrm>
            <a:off x="45720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4" hasCustomPrompt="1"/>
          </p:nvPr>
        </p:nvSpPr>
        <p:spPr>
          <a:xfrm>
            <a:off x="4663440" y="2019300"/>
            <a:ext cx="4023360" cy="2699004"/>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5"/>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
        <p:nvSpPr>
          <p:cNvPr id="5" name="TextBox 4">
            <a:extLst>
              <a:ext uri="{FF2B5EF4-FFF2-40B4-BE49-F238E27FC236}">
                <a16:creationId xmlns:a16="http://schemas.microsoft.com/office/drawing/2014/main" id="{86D8AD52-3602-EC4A-92C1-3FC387D46940}"/>
              </a:ext>
            </a:extLst>
          </p:cNvPr>
          <p:cNvSpPr txBox="1"/>
          <p:nvPr userDrawn="1"/>
        </p:nvSpPr>
        <p:spPr>
          <a:xfrm>
            <a:off x="-1" y="4778484"/>
            <a:ext cx="7158789"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7" name="Title 1"/>
          <p:cNvSpPr>
            <a:spLocks noGrp="1"/>
          </p:cNvSpPr>
          <p:nvPr>
            <p:ph type="title"/>
          </p:nvPr>
        </p:nvSpPr>
        <p:spPr>
          <a:xfrm>
            <a:off x="457202" y="137160"/>
            <a:ext cx="3008313" cy="1162051"/>
          </a:xfrm>
        </p:spPr>
        <p:txBody>
          <a:bodyPr anchor="b"/>
          <a:lstStyle>
            <a:lvl1pPr algn="l">
              <a:defRPr sz="2400" b="1"/>
            </a:lvl1pPr>
          </a:lstStyle>
          <a:p>
            <a:r>
              <a:rPr lang="en-US"/>
              <a:t>Click to edit Master title style</a:t>
            </a:r>
          </a:p>
        </p:txBody>
      </p:sp>
      <p:sp>
        <p:nvSpPr>
          <p:cNvPr id="8" name="Content Placeholder 2"/>
          <p:cNvSpPr>
            <a:spLocks noGrp="1"/>
          </p:cNvSpPr>
          <p:nvPr>
            <p:ph idx="1" hasCustomPrompt="1"/>
          </p:nvPr>
        </p:nvSpPr>
        <p:spPr>
          <a:xfrm>
            <a:off x="3463636" y="137160"/>
            <a:ext cx="5223164" cy="4568190"/>
          </a:xfrm>
        </p:spPr>
        <p:txBody>
          <a:bodyPr/>
          <a:lstStyle>
            <a:lvl1pPr marL="0" indent="0">
              <a:buNone/>
              <a:defRPr sz="2600"/>
            </a:lvl1pPr>
            <a:lvl2pPr marL="233362" indent="0">
              <a:buNone/>
              <a:defRPr sz="2400"/>
            </a:lvl2pPr>
            <a:lvl3pPr marL="457200" indent="0">
              <a:buNone/>
              <a:defRPr sz="2000"/>
            </a:lvl3pPr>
            <a:lvl4pPr marL="688975"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media</a:t>
            </a:r>
          </a:p>
        </p:txBody>
      </p:sp>
      <p:sp>
        <p:nvSpPr>
          <p:cNvPr id="10" name="Text Placeholder 3"/>
          <p:cNvSpPr>
            <a:spLocks noGrp="1"/>
          </p:cNvSpPr>
          <p:nvPr>
            <p:ph type="body" sz="half" idx="2"/>
          </p:nvPr>
        </p:nvSpPr>
        <p:spPr>
          <a:xfrm>
            <a:off x="457202" y="1309688"/>
            <a:ext cx="3008313" cy="33956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extBox 1">
            <a:extLst>
              <a:ext uri="{FF2B5EF4-FFF2-40B4-BE49-F238E27FC236}">
                <a16:creationId xmlns:a16="http://schemas.microsoft.com/office/drawing/2014/main" id="{D9F3797C-D617-0F58-36C4-1D11192433FA}"/>
              </a:ext>
            </a:extLst>
          </p:cNvPr>
          <p:cNvSpPr txBox="1"/>
          <p:nvPr userDrawn="1"/>
        </p:nvSpPr>
        <p:spPr>
          <a:xfrm>
            <a:off x="-1" y="4778484"/>
            <a:ext cx="7158789"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92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7" name="Content Placeholder 2"/>
          <p:cNvSpPr>
            <a:spLocks noGrp="1"/>
          </p:cNvSpPr>
          <p:nvPr>
            <p:ph sz="quarter" idx="11" hasCustomPrompt="1"/>
          </p:nvPr>
        </p:nvSpPr>
        <p:spPr>
          <a:xfrm>
            <a:off x="457200" y="137160"/>
            <a:ext cx="8229600" cy="32004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a:t>Click to insert media</a:t>
            </a:r>
          </a:p>
        </p:txBody>
      </p:sp>
      <p:sp>
        <p:nvSpPr>
          <p:cNvPr id="8" name="Title 1"/>
          <p:cNvSpPr>
            <a:spLocks noGrp="1"/>
          </p:cNvSpPr>
          <p:nvPr>
            <p:ph type="title" hasCustomPrompt="1"/>
          </p:nvPr>
        </p:nvSpPr>
        <p:spPr>
          <a:xfrm>
            <a:off x="457200" y="3529011"/>
            <a:ext cx="8229600" cy="566739"/>
          </a:xfrm>
        </p:spPr>
        <p:txBody>
          <a:bodyPr anchor="b">
            <a:noAutofit/>
          </a:bodyPr>
          <a:lstStyle>
            <a:lvl1pPr algn="l">
              <a:defRPr sz="2200" b="1"/>
            </a:lvl1pPr>
          </a:lstStyle>
          <a:p>
            <a:r>
              <a:rPr lang="en-US"/>
              <a:t>Click to Add Caption</a:t>
            </a:r>
          </a:p>
        </p:txBody>
      </p:sp>
      <p:sp>
        <p:nvSpPr>
          <p:cNvPr id="9" name="Text Placeholder 3"/>
          <p:cNvSpPr>
            <a:spLocks noGrp="1"/>
          </p:cNvSpPr>
          <p:nvPr>
            <p:ph type="body" sz="half" idx="12" hasCustomPrompt="1"/>
          </p:nvPr>
        </p:nvSpPr>
        <p:spPr>
          <a:xfrm>
            <a:off x="457200" y="4095750"/>
            <a:ext cx="8229600" cy="6096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description</a:t>
            </a:r>
          </a:p>
        </p:txBody>
      </p:sp>
      <p:sp>
        <p:nvSpPr>
          <p:cNvPr id="2" name="TextBox 1">
            <a:extLst>
              <a:ext uri="{FF2B5EF4-FFF2-40B4-BE49-F238E27FC236}">
                <a16:creationId xmlns:a16="http://schemas.microsoft.com/office/drawing/2014/main" id="{03D1705A-29DD-9700-8261-3A4B9C43A90B}"/>
              </a:ext>
            </a:extLst>
          </p:cNvPr>
          <p:cNvSpPr txBox="1"/>
          <p:nvPr userDrawn="1"/>
        </p:nvSpPr>
        <p:spPr>
          <a:xfrm>
            <a:off x="-1" y="4778484"/>
            <a:ext cx="7158789"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66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EBC8B1B-31E5-4BEE-8F7E-D68B475E2C4D}" type="slidenum">
              <a:rPr lang="en-US" smtClean="0"/>
              <a:pPr/>
              <a:t>‹#›</a:t>
            </a:fld>
            <a:endParaRPr lang="en-US"/>
          </a:p>
        </p:txBody>
      </p:sp>
      <p:sp>
        <p:nvSpPr>
          <p:cNvPr id="4" name="Content Placeholder 3"/>
          <p:cNvSpPr>
            <a:spLocks noGrp="1"/>
          </p:cNvSpPr>
          <p:nvPr>
            <p:ph sz="quarter" idx="11" hasCustomPrompt="1"/>
          </p:nvPr>
        </p:nvSpPr>
        <p:spPr>
          <a:xfrm>
            <a:off x="457200" y="137160"/>
            <a:ext cx="8229600" cy="4572000"/>
          </a:xfrm>
        </p:spPr>
        <p:txBody>
          <a:bodyPr/>
          <a:lstStyle>
            <a:lvl1pPr marL="0" indent="0">
              <a:buNone/>
              <a:defRPr/>
            </a:lvl1pPr>
            <a:lvl2pPr marL="233362" indent="0">
              <a:buNone/>
              <a:defRPr/>
            </a:lvl2pPr>
            <a:lvl3pPr marL="457200" indent="0">
              <a:buNone/>
              <a:defRPr/>
            </a:lvl3pPr>
            <a:lvl4pPr marL="688975" indent="0">
              <a:buNone/>
              <a:defRPr/>
            </a:lvl4pPr>
            <a:lvl5pPr marL="914400" indent="0">
              <a:buNone/>
              <a:defRPr/>
            </a:lvl5pPr>
          </a:lstStyle>
          <a:p>
            <a:pPr lvl="0"/>
            <a:r>
              <a:rPr lang="en-US"/>
              <a:t>Click to insert media</a:t>
            </a:r>
          </a:p>
        </p:txBody>
      </p:sp>
      <p:sp>
        <p:nvSpPr>
          <p:cNvPr id="2" name="TextBox 1">
            <a:extLst>
              <a:ext uri="{FF2B5EF4-FFF2-40B4-BE49-F238E27FC236}">
                <a16:creationId xmlns:a16="http://schemas.microsoft.com/office/drawing/2014/main" id="{ABADB8CB-A364-8F73-7369-E1C5DC8D6AC8}"/>
              </a:ext>
            </a:extLst>
          </p:cNvPr>
          <p:cNvSpPr txBox="1"/>
          <p:nvPr userDrawn="1"/>
        </p:nvSpPr>
        <p:spPr>
          <a:xfrm>
            <a:off x="-1" y="4778484"/>
            <a:ext cx="7158789" cy="292388"/>
          </a:xfrm>
          <a:prstGeom prst="rect">
            <a:avLst/>
          </a:prstGeom>
          <a:noFill/>
        </p:spPr>
        <p:txBody>
          <a:bodyPr wrap="square" rtlCol="0">
            <a:spAutoFit/>
          </a:bodyPr>
          <a:lstStyle/>
          <a:p>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a:t>
            </a:r>
            <a:r>
              <a:rPr lang="en-US" sz="1300" dirty="0" err="1">
                <a:effectLst/>
                <a:latin typeface="Tahoma" panose="020B0604030504040204" pitchFamily="34" charset="0"/>
                <a:ea typeface="Tahoma" panose="020B0604030504040204" pitchFamily="34" charset="0"/>
                <a:cs typeface="Tahoma" panose="020B0604030504040204" pitchFamily="34" charset="0"/>
              </a:rPr>
              <a:t>hauj</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lwm</a:t>
            </a:r>
            <a:r>
              <a:rPr lang="en-US" sz="1300" dirty="0">
                <a:effectLst/>
                <a:latin typeface="Tahoma" panose="020B0604030504040204" pitchFamily="34" charset="0"/>
                <a:ea typeface="Tahoma" panose="020B0604030504040204" pitchFamily="34" charset="0"/>
                <a:cs typeface="Tahoma" panose="020B0604030504040204" pitchFamily="34" charset="0"/>
              </a:rPr>
              <a:t> no </a:t>
            </a:r>
            <a:r>
              <a:rPr lang="en-US" sz="1300" dirty="0" err="1">
                <a:effectLst/>
                <a:latin typeface="Tahoma" panose="020B0604030504040204" pitchFamily="34" charset="0"/>
                <a:ea typeface="Tahoma" panose="020B0604030504040204" pitchFamily="34" charset="0"/>
                <a:cs typeface="Tahoma" panose="020B0604030504040204" pitchFamily="34" charset="0"/>
              </a:rPr>
              <a:t>yog</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ib</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lub</a:t>
            </a:r>
            <a:r>
              <a:rPr lang="en-US" sz="1300" dirty="0">
                <a:effectLst/>
                <a:latin typeface="Tahoma" panose="020B0604030504040204" pitchFamily="34" charset="0"/>
                <a:ea typeface="Tahoma" panose="020B0604030504040204" pitchFamily="34" charset="0"/>
                <a:cs typeface="Tahoma" panose="020B0604030504040204" pitchFamily="34" charset="0"/>
              </a:rPr>
              <a:t> chaw muab </a:t>
            </a:r>
            <a:r>
              <a:rPr lang="en-US" sz="1300" dirty="0" err="1">
                <a:effectLst/>
                <a:latin typeface="Tahoma" panose="020B0604030504040204" pitchFamily="34" charset="0"/>
                <a:ea typeface="Tahoma" panose="020B0604030504040204" pitchFamily="34" charset="0"/>
                <a:cs typeface="Tahoma" panose="020B0604030504040204" pitchFamily="34" charset="0"/>
              </a:rPr>
              <a:t>kev</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pab</a:t>
            </a:r>
            <a:r>
              <a:rPr lang="en-US" sz="1300" dirty="0">
                <a:effectLst/>
                <a:latin typeface="Tahoma" panose="020B0604030504040204" pitchFamily="34" charset="0"/>
                <a:ea typeface="Tahoma" panose="020B0604030504040204" pitchFamily="34" charset="0"/>
                <a:cs typeface="Tahoma" panose="020B0604030504040204" pitchFamily="34" charset="0"/>
              </a:rPr>
              <a:t> sib </a:t>
            </a:r>
            <a:r>
              <a:rPr lang="en-US" sz="1300" dirty="0" err="1">
                <a:effectLst/>
                <a:latin typeface="Tahoma" panose="020B0604030504040204" pitchFamily="34" charset="0"/>
                <a:ea typeface="Tahoma" panose="020B0604030504040204" pitchFamily="34" charset="0"/>
                <a:cs typeface="Tahoma" panose="020B0604030504040204" pitchFamily="34" charset="0"/>
              </a:rPr>
              <a:t>luag</a:t>
            </a:r>
            <a:r>
              <a:rPr lang="en-US" sz="1300" dirty="0">
                <a:effectLst/>
                <a:latin typeface="Tahoma" panose="020B0604030504040204" pitchFamily="34" charset="0"/>
                <a:ea typeface="Tahoma" panose="020B0604030504040204" pitchFamily="34" charset="0"/>
                <a:cs typeface="Tahoma" panose="020B0604030504040204" pitchFamily="34" charset="0"/>
              </a:rPr>
              <a:t> rau </a:t>
            </a:r>
            <a:r>
              <a:rPr lang="en-US" sz="1300" dirty="0" err="1">
                <a:effectLst/>
                <a:latin typeface="Tahoma" panose="020B0604030504040204" pitchFamily="34" charset="0"/>
                <a:ea typeface="Tahoma" panose="020B0604030504040204" pitchFamily="34" charset="0"/>
                <a:cs typeface="Tahoma" panose="020B0604030504040204" pitchFamily="34" charset="0"/>
              </a:rPr>
              <a:t>txhua</a:t>
            </a:r>
            <a:r>
              <a:rPr lang="en-US" sz="1300" dirty="0">
                <a:effectLst/>
                <a:latin typeface="Tahoma" panose="020B0604030504040204" pitchFamily="34" charset="0"/>
                <a:ea typeface="Tahoma" panose="020B0604030504040204" pitchFamily="34" charset="0"/>
                <a:cs typeface="Tahoma" panose="020B0604030504040204" pitchFamily="34" charset="0"/>
              </a:rPr>
              <a:t> </a:t>
            </a:r>
            <a:r>
              <a:rPr lang="en-US" sz="1300" dirty="0" err="1">
                <a:effectLst/>
                <a:latin typeface="Tahoma" panose="020B0604030504040204" pitchFamily="34" charset="0"/>
                <a:ea typeface="Tahoma" panose="020B0604030504040204" pitchFamily="34" charset="0"/>
                <a:cs typeface="Tahoma" panose="020B0604030504040204" pitchFamily="34" charset="0"/>
              </a:rPr>
              <a:t>tus</a:t>
            </a:r>
            <a:r>
              <a:rPr lang="en-US" sz="1300" dirty="0">
                <a:effectLst/>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166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7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49"/>
            <a:ext cx="8229600" cy="1143000"/>
          </a:xfrm>
          <a:prstGeom prst="rect">
            <a:avLst/>
          </a:prstGeom>
        </p:spPr>
        <p:txBody>
          <a:bodyPr vert="horz" lIns="91440" tIns="45720" rIns="91440" bIns="45720" rtlCol="0" anchor="ctr">
            <a:normAutofit/>
          </a:bodyPr>
          <a:lstStyle/>
          <a:p>
            <a:r>
              <a:rPr lang="en-US"/>
              <a:t>Click to Add Slide Title</a:t>
            </a:r>
          </a:p>
        </p:txBody>
      </p:sp>
      <p:sp>
        <p:nvSpPr>
          <p:cNvPr id="3" name="Text Placeholder 2"/>
          <p:cNvSpPr>
            <a:spLocks noGrp="1"/>
          </p:cNvSpPr>
          <p:nvPr>
            <p:ph type="body" idx="1"/>
          </p:nvPr>
        </p:nvSpPr>
        <p:spPr>
          <a:xfrm>
            <a:off x="457200" y="1284732"/>
            <a:ext cx="8229600" cy="3429000"/>
          </a:xfrm>
          <a:prstGeom prst="rect">
            <a:avLst/>
          </a:prstGeom>
        </p:spPr>
        <p:txBody>
          <a:bodyPr vert="horz" lIns="91440" tIns="45720" rIns="91440" bIns="45720" rtlCol="0">
            <a:normAutofit/>
          </a:bodyPr>
          <a:lstStyle/>
          <a:p>
            <a:pPr lvl="0"/>
            <a:r>
              <a:rPr lang="en-US"/>
              <a:t>Click to add first level bullet</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91440" y="4773930"/>
            <a:ext cx="9326880" cy="320040"/>
          </a:xfrm>
          <a:prstGeom prst="rect">
            <a:avLst/>
          </a:prstGeom>
          <a:solidFill>
            <a:srgbClr val="003D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5" name="Straight Connector 4"/>
          <p:cNvCxnSpPr/>
          <p:nvPr userDrawn="1"/>
        </p:nvCxnSpPr>
        <p:spPr>
          <a:xfrm>
            <a:off x="-91440" y="4800230"/>
            <a:ext cx="9326880" cy="1191"/>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 y="5068868"/>
            <a:ext cx="9326880" cy="1191"/>
          </a:xfrm>
          <a:prstGeom prst="line">
            <a:avLst/>
          </a:prstGeom>
          <a:ln w="19050">
            <a:solidFill>
              <a:srgbClr val="72AEB6"/>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6553200" y="4797028"/>
            <a:ext cx="2133600" cy="273844"/>
          </a:xfrm>
          <a:prstGeom prst="rect">
            <a:avLst/>
          </a:prstGeom>
        </p:spPr>
        <p:txBody>
          <a:bodyPr anchor="ctr"/>
          <a:lstStyle>
            <a:lvl1pPr algn="r">
              <a:defRPr sz="1300">
                <a:solidFill>
                  <a:schemeClr val="tx1"/>
                </a:solidFill>
                <a:latin typeface="Century" panose="02040604050505020304" pitchFamily="18" charset="0"/>
              </a:defRPr>
            </a:lvl1pPr>
          </a:lstStyle>
          <a:p>
            <a:fld id="{0EBC8B1B-31E5-4BEE-8F7E-D68B475E2C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11" r:id="rId1"/>
    <p:sldLayoutId id="2147484015" r:id="rId2"/>
    <p:sldLayoutId id="2147484009" r:id="rId3"/>
    <p:sldLayoutId id="2147484012" r:id="rId4"/>
    <p:sldLayoutId id="2147484013" r:id="rId5"/>
    <p:sldLayoutId id="2147484016" r:id="rId6"/>
    <p:sldLayoutId id="2147484017" r:id="rId7"/>
    <p:sldLayoutId id="2147484018" r:id="rId8"/>
  </p:sldLayoutIdLst>
  <p:hf hdr="0" dt="0"/>
  <p:txStyles>
    <p:title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spcBef>
          <a:spcPts val="0"/>
        </a:spcBef>
        <a:buClr>
          <a:srgbClr val="013775"/>
        </a:buClr>
        <a:buFont typeface="Arial" pitchFamily="34" charset="0"/>
        <a:buChar char="•"/>
        <a:defRPr sz="26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914400" rtl="0" eaLnBrk="1" latinLnBrk="0" hangingPunct="1">
        <a:spcBef>
          <a:spcPts val="0"/>
        </a:spcBef>
        <a:buClr>
          <a:srgbClr val="013775"/>
        </a:buClr>
        <a:buSzPct val="95000"/>
        <a:buFont typeface="Candara" panose="020E0502030303020204" pitchFamily="34" charset="0"/>
        <a:buChar char="−"/>
        <a:defRPr sz="24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2pPr>
      <a:lvl3pPr marL="688975" indent="-231775" algn="l" defTabSz="914400" rtl="0" eaLnBrk="1" latinLnBrk="0" hangingPunct="1">
        <a:spcBef>
          <a:spcPts val="0"/>
        </a:spcBef>
        <a:buClr>
          <a:srgbClr val="013775"/>
        </a:buClr>
        <a:buSzPct val="85000"/>
        <a:buFont typeface="Wingdings" panose="05000000000000000000" pitchFamily="2" charset="2"/>
        <a:buChar char="§"/>
        <a:tabLst/>
        <a:defRPr sz="2000" kern="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3pPr>
      <a:lvl4pPr marL="914400" indent="-225425" algn="l" defTabSz="914400" rtl="0" eaLnBrk="1" latinLnBrk="0" hangingPunct="1">
        <a:spcBef>
          <a:spcPts val="0"/>
        </a:spcBef>
        <a:buClr>
          <a:srgbClr val="013775"/>
        </a:buClr>
        <a:buFont typeface="Arial" pitchFamily="34" charset="0"/>
        <a:buChar char="•"/>
        <a:tabLst/>
        <a:defRPr sz="18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4pPr>
      <a:lvl5pPr marL="1144588" indent="-228600" algn="l" defTabSz="914400" rtl="0" eaLnBrk="1" latinLnBrk="0" hangingPunct="1">
        <a:spcBef>
          <a:spcPts val="0"/>
        </a:spcBef>
        <a:buClr>
          <a:srgbClr val="013775"/>
        </a:buClr>
        <a:buFont typeface="Arial" pitchFamily="34" charset="0"/>
        <a:buChar char="•"/>
        <a:defRPr sz="1800" kern="1200" baseline="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hs.wisconsin.gov/civil-rights/index.ht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www.fns.usda.gov/civil-righ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mailto:carol.johnson@dhs.wiscons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doi.gov/employees/anti-harassment/definition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3">
            <a:extLst>
              <a:ext uri="{FF2B5EF4-FFF2-40B4-BE49-F238E27FC236}">
                <a16:creationId xmlns:a16="http://schemas.microsoft.com/office/drawing/2014/main" id="{C35ADFD4-96C9-6469-85E6-BF3B75837573}"/>
              </a:ext>
            </a:extLst>
          </p:cNvPr>
          <p:cNvSpPr txBox="1">
            <a:spLocks/>
          </p:cNvSpPr>
          <p:nvPr/>
        </p:nvSpPr>
        <p:spPr>
          <a:xfrm>
            <a:off x="715879" y="1938285"/>
            <a:ext cx="7712242" cy="1397819"/>
          </a:xfrm>
          <a:prstGeom prst="rect">
            <a:avLst/>
          </a:prstGeom>
        </p:spPr>
        <p:txBody>
          <a:bodyPr vert="horz" wrap="square" lIns="0" tIns="12700" rIns="0" bIns="0" rtlCol="0" anchor="b">
            <a:sp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marR="5080" indent="11113"/>
            <a:r>
              <a:rPr lang="en-US" sz="3000" dirty="0">
                <a:effectLst/>
                <a:cs typeface="Microsoft Himalaya" panose="01010100010101010101" pitchFamily="2" charset="0"/>
              </a:rPr>
              <a:t>Kev Cob </a:t>
            </a:r>
            <a:r>
              <a:rPr lang="en-US" sz="3000" dirty="0" err="1">
                <a:effectLst/>
                <a:cs typeface="Microsoft Himalaya" panose="01010100010101010101" pitchFamily="2" charset="0"/>
              </a:rPr>
              <a:t>Qhia</a:t>
            </a:r>
            <a:r>
              <a:rPr lang="en-US" sz="3000" dirty="0">
                <a:effectLst/>
                <a:cs typeface="Microsoft Himalaya" panose="01010100010101010101" pitchFamily="2" charset="0"/>
              </a:rPr>
              <a:t> </a:t>
            </a:r>
            <a:r>
              <a:rPr lang="en-US" sz="3000" dirty="0" err="1">
                <a:effectLst/>
                <a:cs typeface="Microsoft Himalaya" panose="01010100010101010101" pitchFamily="2" charset="0"/>
              </a:rPr>
              <a:t>Txog</a:t>
            </a:r>
            <a:r>
              <a:rPr lang="en-US" sz="3000" dirty="0">
                <a:effectLst/>
                <a:cs typeface="Microsoft Himalaya" panose="01010100010101010101" pitchFamily="2" charset="0"/>
              </a:rPr>
              <a:t> Kev </a:t>
            </a:r>
            <a:r>
              <a:rPr lang="en-US" sz="3000" dirty="0" err="1">
                <a:effectLst/>
                <a:cs typeface="Microsoft Himalaya" panose="01010100010101010101" pitchFamily="2" charset="0"/>
              </a:rPr>
              <a:t>Pej</a:t>
            </a:r>
            <a:r>
              <a:rPr lang="en-US" sz="3000" dirty="0">
                <a:effectLst/>
                <a:cs typeface="Microsoft Himalaya" panose="01010100010101010101" pitchFamily="2" charset="0"/>
              </a:rPr>
              <a:t> </a:t>
            </a:r>
            <a:r>
              <a:rPr lang="en-US" sz="3000" dirty="0" err="1">
                <a:effectLst/>
                <a:cs typeface="Microsoft Himalaya" panose="01010100010101010101" pitchFamily="2" charset="0"/>
              </a:rPr>
              <a:t>Xeem</a:t>
            </a:r>
            <a:r>
              <a:rPr lang="en-US" sz="3000" dirty="0">
                <a:effectLst/>
                <a:cs typeface="Microsoft Himalaya" panose="01010100010101010101" pitchFamily="2" charset="0"/>
              </a:rPr>
              <a:t> Muaj Cai rau </a:t>
            </a:r>
            <a:r>
              <a:rPr lang="en-US" sz="3000" i="1" dirty="0">
                <a:effectLst/>
                <a:cs typeface="Microsoft Himalaya" panose="01010100010101010101" pitchFamily="2" charset="0"/>
              </a:rPr>
              <a:t>USDA Food Nutrition and</a:t>
            </a:r>
          </a:p>
          <a:p>
            <a:pPr marR="5080" indent="11113"/>
            <a:r>
              <a:rPr lang="en-US" sz="3000" i="1" dirty="0">
                <a:effectLst/>
                <a:cs typeface="Microsoft Himalaya" panose="01010100010101010101" pitchFamily="2" charset="0"/>
              </a:rPr>
              <a:t>Distribution </a:t>
            </a:r>
            <a:r>
              <a:rPr lang="en-US" sz="3000" dirty="0">
                <a:effectLst/>
                <a:cs typeface="Microsoft Himalaya" panose="01010100010101010101" pitchFamily="2" charset="0"/>
              </a:rPr>
              <a:t>Cov Kev </a:t>
            </a:r>
            <a:r>
              <a:rPr lang="en-US" sz="3000" dirty="0" err="1">
                <a:effectLst/>
                <a:cs typeface="Microsoft Himalaya" panose="01010100010101010101" pitchFamily="2" charset="0"/>
              </a:rPr>
              <a:t>Pab</a:t>
            </a:r>
            <a:endParaRPr lang="zh-x-hmn-SDL" sz="3000" dirty="0">
              <a:solidFill>
                <a:srgbClr val="FFFFFF"/>
              </a:solidFill>
              <a:cs typeface="Verdana"/>
            </a:endParaRPr>
          </a:p>
        </p:txBody>
      </p:sp>
    </p:spTree>
    <p:extLst>
      <p:ext uri="{BB962C8B-B14F-4D97-AF65-F5344CB8AC3E}">
        <p14:creationId xmlns:p14="http://schemas.microsoft.com/office/powerpoint/2010/main" val="13839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6D6A507-A2A4-3F84-AC67-631E08BA2AE1}"/>
              </a:ext>
            </a:extLst>
          </p:cNvPr>
          <p:cNvSpPr>
            <a:spLocks noGrp="1"/>
          </p:cNvSpPr>
          <p:nvPr>
            <p:ph type="title"/>
          </p:nvPr>
        </p:nvSpPr>
        <p:spPr>
          <a:xfrm>
            <a:off x="0" y="146304"/>
            <a:ext cx="9144000" cy="1143000"/>
          </a:xfrm>
        </p:spPr>
        <p:txBody>
          <a:bodyPr>
            <a:noAutofit/>
          </a:bodyPr>
          <a:lstStyle/>
          <a:p>
            <a:r>
              <a:rPr lang="en-US" sz="2800" spc="0" dirty="0">
                <a:ln>
                  <a:noFill/>
                </a:ln>
                <a:solidFill>
                  <a:srgbClr val="003D78"/>
                </a:solidFill>
              </a:rPr>
              <a:t>Yuav tsum </a:t>
            </a:r>
            <a:r>
              <a:rPr lang="en-US" sz="2800" spc="0" dirty="0" err="1">
                <a:ln>
                  <a:noFill/>
                </a:ln>
                <a:solidFill>
                  <a:srgbClr val="003D78"/>
                </a:solidFill>
              </a:rPr>
              <a:t>muaj</a:t>
            </a:r>
            <a:r>
              <a:rPr lang="en-US" sz="2800" spc="0" dirty="0">
                <a:ln>
                  <a:noFill/>
                </a:ln>
                <a:solidFill>
                  <a:srgbClr val="003D78"/>
                </a:solidFill>
              </a:rPr>
              <a:t> daim poster "</a:t>
            </a:r>
            <a:r>
              <a:rPr lang="en-US" sz="2800" spc="0" dirty="0" err="1">
                <a:ln>
                  <a:noFill/>
                </a:ln>
                <a:solidFill>
                  <a:srgbClr val="003D78"/>
                </a:solidFill>
              </a:rPr>
              <a:t>Thiab</a:t>
            </a:r>
            <a:r>
              <a:rPr lang="en-US" sz="2800" spc="0" dirty="0">
                <a:ln>
                  <a:noFill/>
                </a:ln>
                <a:solidFill>
                  <a:srgbClr val="003D78"/>
                </a:solidFill>
              </a:rPr>
              <a:t> Muaj Kev </a:t>
            </a:r>
            <a:r>
              <a:rPr lang="en-US" sz="2800" spc="0" dirty="0" err="1">
                <a:ln>
                  <a:noFill/>
                </a:ln>
                <a:solidFill>
                  <a:srgbClr val="003D78"/>
                </a:solidFill>
              </a:rPr>
              <a:t>Ncaj</a:t>
            </a:r>
            <a:r>
              <a:rPr lang="en-US" sz="2800" spc="0" dirty="0">
                <a:ln>
                  <a:noFill/>
                </a:ln>
                <a:solidFill>
                  <a:srgbClr val="003D78"/>
                </a:solidFill>
              </a:rPr>
              <a:t> </a:t>
            </a:r>
            <a:r>
              <a:rPr lang="en-US" sz="2800" spc="0" dirty="0" err="1">
                <a:ln>
                  <a:noFill/>
                </a:ln>
                <a:solidFill>
                  <a:srgbClr val="003D78"/>
                </a:solidFill>
              </a:rPr>
              <a:t>Ncees</a:t>
            </a:r>
            <a:r>
              <a:rPr lang="en-US" sz="2800" spc="0" dirty="0">
                <a:ln>
                  <a:noFill/>
                </a:ln>
                <a:solidFill>
                  <a:srgbClr val="003D78"/>
                </a:solidFill>
              </a:rPr>
              <a:t> Rau </a:t>
            </a:r>
            <a:r>
              <a:rPr lang="en-US" sz="2800" spc="0" dirty="0" err="1">
                <a:ln>
                  <a:noFill/>
                </a:ln>
                <a:solidFill>
                  <a:srgbClr val="003D78"/>
                </a:solidFill>
              </a:rPr>
              <a:t>Txhua</a:t>
            </a:r>
            <a:r>
              <a:rPr lang="en-US" sz="2800" spc="0" dirty="0">
                <a:ln>
                  <a:noFill/>
                </a:ln>
                <a:solidFill>
                  <a:srgbClr val="003D78"/>
                </a:solidFill>
              </a:rPr>
              <a:t> </a:t>
            </a:r>
            <a:r>
              <a:rPr lang="en-US" sz="2800" spc="0" dirty="0" err="1">
                <a:ln>
                  <a:noFill/>
                </a:ln>
                <a:solidFill>
                  <a:srgbClr val="003D78"/>
                </a:solidFill>
              </a:rPr>
              <a:t>Leej</a:t>
            </a:r>
            <a:r>
              <a:rPr lang="en-US" sz="2800" spc="0" dirty="0">
                <a:ln>
                  <a:noFill/>
                </a:ln>
                <a:solidFill>
                  <a:srgbClr val="003D78"/>
                </a:solidFill>
              </a:rPr>
              <a:t>"</a:t>
            </a:r>
            <a:endParaRPr lang="en-US" sz="2800" dirty="0">
              <a:solidFill>
                <a:srgbClr val="003D78"/>
              </a:solidFill>
            </a:endParaRPr>
          </a:p>
        </p:txBody>
      </p:sp>
      <p:pic>
        <p:nvPicPr>
          <p:cNvPr id="11" name="Content Placeholder 10">
            <a:extLst>
              <a:ext uri="{FF2B5EF4-FFF2-40B4-BE49-F238E27FC236}">
                <a16:creationId xmlns:a16="http://schemas.microsoft.com/office/drawing/2014/main" id="{C4759AC2-BDFD-53D6-2AA3-D4829E54B0D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457200" y="1465304"/>
            <a:ext cx="4022725" cy="3076492"/>
          </a:xfrm>
        </p:spPr>
      </p:pic>
      <p:pic>
        <p:nvPicPr>
          <p:cNvPr id="8" name="Content Placeholder 7" descr="Ze ntawm lub chaw ua ntawv xov xwm&#10;&#10;Lus piav qhia uas nws tsim nws tawm&#10;">
            <a:extLst>
              <a:ext uri="{FF2B5EF4-FFF2-40B4-BE49-F238E27FC236}">
                <a16:creationId xmlns:a16="http://schemas.microsoft.com/office/drawing/2014/main" id="{40BD1590-824F-410F-C431-023276A50D6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p:blipFill>
        <p:spPr>
          <a:xfrm>
            <a:off x="5564981" y="1289304"/>
            <a:ext cx="2220277" cy="3429000"/>
          </a:xfrm>
          <a:noFill/>
        </p:spPr>
      </p:pic>
      <p:sp>
        <p:nvSpPr>
          <p:cNvPr id="2" name="Slide Number Placeholder 1">
            <a:extLst>
              <a:ext uri="{FF2B5EF4-FFF2-40B4-BE49-F238E27FC236}">
                <a16:creationId xmlns:a16="http://schemas.microsoft.com/office/drawing/2014/main" id="{E7DD31EC-D5CE-241D-0775-77E2EFE27268}"/>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55216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B62-11C6-B37D-5A3E-7A907BE31B2D}"/>
              </a:ext>
            </a:extLst>
          </p:cNvPr>
          <p:cNvSpPr>
            <a:spLocks noGrp="1"/>
          </p:cNvSpPr>
          <p:nvPr>
            <p:ph type="title"/>
          </p:nvPr>
        </p:nvSpPr>
        <p:spPr>
          <a:xfrm>
            <a:off x="457200" y="133349"/>
            <a:ext cx="8229600" cy="1143000"/>
          </a:xfrm>
        </p:spPr>
        <p:txBody>
          <a:bodyPr anchor="ctr">
            <a:normAutofit fontScale="90000"/>
          </a:bodyPr>
          <a:lstStyle/>
          <a:p>
            <a:r>
              <a:rPr lang="en-US" dirty="0">
                <a:solidFill>
                  <a:srgbClr val="003D78"/>
                </a:solidFill>
              </a:rPr>
              <a:t>Cov </a:t>
            </a:r>
            <a:r>
              <a:rPr lang="en-US" dirty="0" err="1">
                <a:solidFill>
                  <a:srgbClr val="003D78"/>
                </a:solidFill>
              </a:rPr>
              <a:t>Ntaub</a:t>
            </a:r>
            <a:r>
              <a:rPr lang="en-US" dirty="0">
                <a:solidFill>
                  <a:srgbClr val="003D78"/>
                </a:solidFill>
              </a:rPr>
              <a:t> </a:t>
            </a:r>
            <a:r>
              <a:rPr lang="en-US" dirty="0" err="1">
                <a:solidFill>
                  <a:srgbClr val="003D78"/>
                </a:solidFill>
              </a:rPr>
              <a:t>Ntawv</a:t>
            </a:r>
            <a:r>
              <a:rPr lang="en-US" dirty="0">
                <a:solidFill>
                  <a:srgbClr val="003D78"/>
                </a:solidFill>
              </a:rPr>
              <a:t> </a:t>
            </a:r>
            <a:r>
              <a:rPr lang="en-US" dirty="0" err="1">
                <a:solidFill>
                  <a:srgbClr val="003D78"/>
                </a:solidFill>
              </a:rPr>
              <a:t>Qhia</a:t>
            </a:r>
            <a:r>
              <a:rPr lang="en-US" dirty="0">
                <a:solidFill>
                  <a:srgbClr val="003D78"/>
                </a:solidFill>
              </a:rPr>
              <a:t> </a:t>
            </a:r>
            <a:r>
              <a:rPr lang="en-US" dirty="0" err="1">
                <a:solidFill>
                  <a:srgbClr val="003D78"/>
                </a:solidFill>
              </a:rPr>
              <a:t>Txog</a:t>
            </a:r>
            <a:r>
              <a:rPr lang="en-US" dirty="0">
                <a:solidFill>
                  <a:srgbClr val="003D78"/>
                </a:solidFill>
              </a:rPr>
              <a:t> </a:t>
            </a:r>
            <a:br>
              <a:rPr lang="en-US" dirty="0">
                <a:solidFill>
                  <a:srgbClr val="003D78"/>
                </a:solidFill>
              </a:rPr>
            </a:br>
            <a:r>
              <a:rPr lang="en-US" dirty="0" err="1">
                <a:solidFill>
                  <a:srgbClr val="003D78"/>
                </a:solidFill>
              </a:rPr>
              <a:t>Qhov</a:t>
            </a:r>
            <a:r>
              <a:rPr lang="en-US" dirty="0">
                <a:solidFill>
                  <a:srgbClr val="003D78"/>
                </a:solidFill>
              </a:rPr>
              <a:t> Kev </a:t>
            </a:r>
            <a:r>
              <a:rPr lang="en-US" dirty="0" err="1">
                <a:solidFill>
                  <a:srgbClr val="003D78"/>
                </a:solidFill>
              </a:rPr>
              <a:t>Pab</a:t>
            </a:r>
            <a:endParaRPr lang="en-US" dirty="0">
              <a:solidFill>
                <a:srgbClr val="003D78"/>
              </a:solidFill>
            </a:endParaRPr>
          </a:p>
        </p:txBody>
      </p:sp>
      <p:pic>
        <p:nvPicPr>
          <p:cNvPr id="8" name="Picture 7" descr="Kev sau lo lus cov vuas vov tsev kos lawm muaj qhov hloov pauv los lus tso tawm.">
            <a:extLst>
              <a:ext uri="{FF2B5EF4-FFF2-40B4-BE49-F238E27FC236}">
                <a16:creationId xmlns:a16="http://schemas.microsoft.com/office/drawing/2014/main" id="{A40C95AC-C088-2FE2-5681-DF000EFC6DA0}"/>
              </a:ext>
            </a:extLst>
          </p:cNvPr>
          <p:cNvPicPr>
            <a:picLocks noChangeAspect="1"/>
          </p:cNvPicPr>
          <p:nvPr/>
        </p:nvPicPr>
        <p:blipFill>
          <a:blip r:embed="rId3"/>
          <a:stretch>
            <a:fillRect/>
          </a:stretch>
        </p:blipFill>
        <p:spPr>
          <a:xfrm>
            <a:off x="4663440" y="1751533"/>
            <a:ext cx="4023360" cy="2504542"/>
          </a:xfrm>
          <a:prstGeom prst="rect">
            <a:avLst/>
          </a:prstGeom>
          <a:noFill/>
        </p:spPr>
      </p:pic>
      <p:sp>
        <p:nvSpPr>
          <p:cNvPr id="4" name="Slide Number Placeholder 3">
            <a:extLst>
              <a:ext uri="{FF2B5EF4-FFF2-40B4-BE49-F238E27FC236}">
                <a16:creationId xmlns:a16="http://schemas.microsoft.com/office/drawing/2014/main" id="{30340A72-8324-E127-C377-9C8C8A1658AD}"/>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11</a:t>
            </a:fld>
            <a:endParaRPr lang="en-US"/>
          </a:p>
        </p:txBody>
      </p:sp>
      <p:sp>
        <p:nvSpPr>
          <p:cNvPr id="7" name="object 3">
            <a:extLst>
              <a:ext uri="{FF2B5EF4-FFF2-40B4-BE49-F238E27FC236}">
                <a16:creationId xmlns:a16="http://schemas.microsoft.com/office/drawing/2014/main" id="{B49041CD-9706-0820-1ACD-93903C6F4E13}"/>
              </a:ext>
            </a:extLst>
          </p:cNvPr>
          <p:cNvSpPr txBox="1"/>
          <p:nvPr/>
        </p:nvSpPr>
        <p:spPr>
          <a:xfrm>
            <a:off x="535940" y="1270823"/>
            <a:ext cx="4344818" cy="3554819"/>
          </a:xfrm>
          <a:prstGeom prst="rect">
            <a:avLst/>
          </a:prstGeom>
        </p:spPr>
        <p:txBody>
          <a:bodyPr vert="horz" wrap="square" lIns="0" tIns="45720" rIns="0" bIns="0" rtlCol="0">
            <a:spAutoFit/>
          </a:bodyPr>
          <a:lstStyle/>
          <a:p>
            <a:pPr marL="241300" marR="772795" indent="-228600">
              <a:spcBef>
                <a:spcPts val="1200"/>
              </a:spcBef>
              <a:buClr>
                <a:srgbClr val="013775"/>
              </a:buClr>
              <a:buFont typeface="Arial" panose="020B0604020202020204"/>
              <a:buChar char="•"/>
              <a:tabLst>
                <a:tab pos="240665" algn="l"/>
                <a:tab pos="241300" algn="l"/>
              </a:tabLst>
            </a:pPr>
            <a:r>
              <a:rPr lang="en-US" dirty="0">
                <a:solidFill>
                  <a:srgbClr val="001F3C"/>
                </a:solidFill>
                <a:latin typeface="Tahoma" panose="020B0604030504040204"/>
                <a:cs typeface="Tahoma" panose="020B0604030504040204"/>
              </a:rPr>
              <a:t>Muaj cov </a:t>
            </a:r>
            <a:r>
              <a:rPr lang="en-US" dirty="0" err="1">
                <a:solidFill>
                  <a:srgbClr val="001F3C"/>
                </a:solidFill>
                <a:latin typeface="Tahoma" panose="020B0604030504040204"/>
                <a:cs typeface="Tahoma" panose="020B0604030504040204"/>
              </a:rPr>
              <a:t>ntaub</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ntawv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qhia</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txog</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qhov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pab</a:t>
            </a:r>
            <a:r>
              <a:rPr lang="en-US" dirty="0">
                <a:solidFill>
                  <a:srgbClr val="001F3C"/>
                </a:solidFill>
                <a:latin typeface="Tahoma" panose="020B0604030504040204"/>
                <a:cs typeface="Tahoma" panose="020B0604030504040204"/>
              </a:rPr>
              <a:t> rau </a:t>
            </a:r>
            <a:r>
              <a:rPr lang="en-US" dirty="0" err="1">
                <a:solidFill>
                  <a:srgbClr val="001F3C"/>
                </a:solidFill>
                <a:latin typeface="Tahoma" panose="020B0604030504040204"/>
                <a:cs typeface="Tahoma" panose="020B0604030504040204"/>
              </a:rPr>
              <a:t>pej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xeem</a:t>
            </a:r>
            <a:r>
              <a:rPr lang="en-US" dirty="0">
                <a:solidFill>
                  <a:srgbClr val="001F3C"/>
                </a:solidFill>
                <a:latin typeface="Tahoma" panose="020B0604030504040204"/>
                <a:cs typeface="Tahoma" panose="020B0604030504040204"/>
              </a:rPr>
              <a:t>.</a:t>
            </a:r>
          </a:p>
          <a:p>
            <a:pPr marL="241300" marR="772795" indent="-228600">
              <a:spcBef>
                <a:spcPts val="1200"/>
              </a:spcBef>
              <a:buClr>
                <a:srgbClr val="013775"/>
              </a:buClr>
              <a:buFont typeface="Arial" panose="020B0604020202020204"/>
              <a:buChar char="•"/>
              <a:tabLst>
                <a:tab pos="240665" algn="l"/>
                <a:tab pos="241300" algn="l"/>
              </a:tabLst>
            </a:pPr>
            <a:r>
              <a:rPr lang="en-US" dirty="0" err="1">
                <a:solidFill>
                  <a:srgbClr val="001F3C"/>
                </a:solidFill>
                <a:latin typeface="Tahoma" panose="020B0604030504040204"/>
                <a:cs typeface="Tahoma" panose="020B0604030504040204"/>
              </a:rPr>
              <a:t>Qhia</a:t>
            </a:r>
            <a:r>
              <a:rPr lang="en-US" dirty="0">
                <a:solidFill>
                  <a:srgbClr val="001F3C"/>
                </a:solidFill>
                <a:latin typeface="Tahoma" panose="020B0604030504040204"/>
                <a:cs typeface="Tahoma" panose="020B0604030504040204"/>
              </a:rPr>
              <a:t> rau </a:t>
            </a:r>
            <a:r>
              <a:rPr lang="en-US" dirty="0" err="1">
                <a:solidFill>
                  <a:srgbClr val="001F3C"/>
                </a:solidFill>
                <a:latin typeface="Tahoma" panose="020B0604030504040204"/>
                <a:cs typeface="Tahoma" panose="020B0604030504040204"/>
              </a:rPr>
              <a:t>tus</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neeg</a:t>
            </a:r>
            <a:r>
              <a:rPr lang="en-US" dirty="0">
                <a:solidFill>
                  <a:srgbClr val="001F3C"/>
                </a:solidFill>
                <a:latin typeface="Tahoma" panose="020B0604030504040204"/>
                <a:cs typeface="Tahoma" panose="020B0604030504040204"/>
              </a:rPr>
              <a:t> uas </a:t>
            </a:r>
            <a:r>
              <a:rPr lang="en-US" dirty="0" err="1">
                <a:solidFill>
                  <a:srgbClr val="001F3C"/>
                </a:solidFill>
                <a:latin typeface="Tahoma" panose="020B0604030504040204"/>
                <a:cs typeface="Tahoma" panose="020B0604030504040204"/>
              </a:rPr>
              <a:t>tej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zaum</a:t>
            </a:r>
            <a:r>
              <a:rPr lang="en-US" dirty="0">
                <a:solidFill>
                  <a:srgbClr val="001F3C"/>
                </a:solidFill>
                <a:latin typeface="Tahoma" panose="020B0604030504040204"/>
                <a:cs typeface="Tahoma" panose="020B0604030504040204"/>
              </a:rPr>
              <a:t> yuav tau </a:t>
            </a:r>
            <a:r>
              <a:rPr lang="en-US" dirty="0" err="1">
                <a:solidFill>
                  <a:srgbClr val="001F3C"/>
                </a:solidFill>
                <a:latin typeface="Tahoma" panose="020B0604030504040204"/>
                <a:cs typeface="Tahoma" panose="020B0604030504040204"/>
              </a:rPr>
              <a:t>txais</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pab</a:t>
            </a:r>
            <a:r>
              <a:rPr lang="en-US" dirty="0">
                <a:solidFill>
                  <a:srgbClr val="001F3C"/>
                </a:solidFill>
                <a:latin typeface="Tahoma" panose="020B0604030504040204"/>
                <a:cs typeface="Tahoma" panose="020B0604030504040204"/>
              </a:rPr>
              <a:t>, cov </a:t>
            </a:r>
            <a:r>
              <a:rPr lang="en-US" dirty="0" err="1">
                <a:solidFill>
                  <a:srgbClr val="001F3C"/>
                </a:solidFill>
                <a:latin typeface="Tahoma" panose="020B0604030504040204"/>
                <a:cs typeface="Tahoma" panose="020B0604030504040204"/>
              </a:rPr>
              <a:t>neeg</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tso</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npe</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thov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pab</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thiab</a:t>
            </a:r>
            <a:r>
              <a:rPr lang="en-US" dirty="0">
                <a:solidFill>
                  <a:srgbClr val="001F3C"/>
                </a:solidFill>
                <a:latin typeface="Tahoma" panose="020B0604030504040204"/>
                <a:cs typeface="Tahoma" panose="020B0604030504040204"/>
              </a:rPr>
              <a:t> cov </a:t>
            </a:r>
            <a:r>
              <a:rPr lang="en-US" dirty="0" err="1">
                <a:solidFill>
                  <a:srgbClr val="001F3C"/>
                </a:solidFill>
                <a:latin typeface="Tahoma" panose="020B0604030504040204"/>
                <a:cs typeface="Tahoma" panose="020B0604030504040204"/>
              </a:rPr>
              <a:t>neeg</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tuaj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koom</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txog</a:t>
            </a:r>
            <a:r>
              <a:rPr lang="en-US" dirty="0">
                <a:solidFill>
                  <a:srgbClr val="001F3C"/>
                </a:solidFill>
                <a:latin typeface="Tahoma" panose="020B0604030504040204"/>
                <a:cs typeface="Tahoma" panose="020B0604030504040204"/>
              </a:rPr>
              <a:t>:</a:t>
            </a:r>
          </a:p>
          <a:p>
            <a:pPr marL="241300" marR="772795" indent="-228600">
              <a:spcBef>
                <a:spcPts val="1200"/>
              </a:spcBef>
              <a:buClr>
                <a:srgbClr val="013775"/>
              </a:buClr>
              <a:buFont typeface="Arial" panose="020B0604020202020204"/>
              <a:buChar char="•"/>
              <a:tabLst>
                <a:tab pos="240665" algn="l"/>
                <a:tab pos="241300" algn="l"/>
              </a:tabLst>
            </a:pPr>
            <a:r>
              <a:rPr lang="en-US" dirty="0">
                <a:solidFill>
                  <a:srgbClr val="001F3C"/>
                </a:solidFill>
                <a:latin typeface="Tahoma" panose="020B0604030504040204"/>
                <a:cs typeface="Tahoma" panose="020B0604030504040204"/>
              </a:rPr>
              <a:t>Kev </a:t>
            </a:r>
            <a:r>
              <a:rPr lang="en-US" dirty="0" err="1">
                <a:solidFill>
                  <a:srgbClr val="001F3C"/>
                </a:solidFill>
                <a:latin typeface="Tahoma" panose="020B0604030504040204"/>
                <a:cs typeface="Tahoma" panose="020B0604030504040204"/>
              </a:rPr>
              <a:t>muaj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cai</a:t>
            </a:r>
            <a:r>
              <a:rPr lang="en-US" dirty="0">
                <a:solidFill>
                  <a:srgbClr val="001F3C"/>
                </a:solidFill>
                <a:latin typeface="Tahoma" panose="020B0604030504040204"/>
                <a:cs typeface="Tahoma" panose="020B0604030504040204"/>
              </a:rPr>
              <a:t> hauv </a:t>
            </a:r>
            <a:r>
              <a:rPr lang="en-US" dirty="0" err="1">
                <a:solidFill>
                  <a:srgbClr val="001F3C"/>
                </a:solidFill>
                <a:latin typeface="Tahoma" panose="020B0604030504040204"/>
                <a:cs typeface="Tahoma" panose="020B0604030504040204"/>
              </a:rPr>
              <a:t>qhov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pab</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thiab</a:t>
            </a:r>
            <a:r>
              <a:rPr lang="en-US" dirty="0">
                <a:solidFill>
                  <a:srgbClr val="001F3C"/>
                </a:solidFill>
                <a:latin typeface="Tahoma" panose="020B0604030504040204"/>
                <a:cs typeface="Tahoma" panose="020B0604030504040204"/>
              </a:rPr>
              <a:t> cov </a:t>
            </a:r>
            <a:r>
              <a:rPr lang="en-US" dirty="0" err="1">
                <a:solidFill>
                  <a:srgbClr val="001F3C"/>
                </a:solidFill>
                <a:latin typeface="Tahoma" panose="020B0604030504040204"/>
                <a:cs typeface="Tahoma" panose="020B0604030504040204"/>
              </a:rPr>
              <a:t>kauj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ruam</a:t>
            </a:r>
            <a:r>
              <a:rPr lang="en-US" dirty="0">
                <a:solidFill>
                  <a:srgbClr val="001F3C"/>
                </a:solidFill>
                <a:latin typeface="Tahoma" panose="020B0604030504040204"/>
                <a:cs typeface="Tahoma" panose="020B0604030504040204"/>
              </a:rPr>
              <a:t> rau </a:t>
            </a:r>
            <a:r>
              <a:rPr lang="en-US" dirty="0" err="1">
                <a:solidFill>
                  <a:srgbClr val="001F3C"/>
                </a:solidFill>
                <a:latin typeface="Tahoma" panose="020B0604030504040204"/>
                <a:cs typeface="Tahoma" panose="020B0604030504040204"/>
              </a:rPr>
              <a:t>tuaj</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koom</a:t>
            </a:r>
            <a:r>
              <a:rPr lang="en-US" dirty="0">
                <a:solidFill>
                  <a:srgbClr val="001F3C"/>
                </a:solidFill>
                <a:latin typeface="Tahoma" panose="020B0604030504040204"/>
                <a:cs typeface="Tahoma" panose="020B0604030504040204"/>
              </a:rPr>
              <a:t>.</a:t>
            </a:r>
          </a:p>
          <a:p>
            <a:pPr marL="241300" marR="772795" indent="-228600">
              <a:spcBef>
                <a:spcPts val="1200"/>
              </a:spcBef>
              <a:buClr>
                <a:srgbClr val="013775"/>
              </a:buClr>
              <a:buFont typeface="Arial" panose="020B0604020202020204"/>
              <a:buChar char="•"/>
              <a:tabLst>
                <a:tab pos="240665" algn="l"/>
                <a:tab pos="241300" algn="l"/>
              </a:tabLst>
            </a:pPr>
            <a:r>
              <a:rPr lang="en-US" dirty="0">
                <a:solidFill>
                  <a:srgbClr val="001F3C"/>
                </a:solidFill>
                <a:latin typeface="Tahoma" panose="020B0604030504040204"/>
                <a:cs typeface="Tahoma" panose="020B0604030504040204"/>
              </a:rPr>
              <a:t>Cov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hloov</a:t>
            </a:r>
            <a:r>
              <a:rPr lang="en-US" dirty="0">
                <a:solidFill>
                  <a:srgbClr val="001F3C"/>
                </a:solidFill>
                <a:latin typeface="Tahoma" panose="020B0604030504040204"/>
                <a:cs typeface="Tahoma" panose="020B0604030504040204"/>
              </a:rPr>
              <a:t> pauv hauv cov </a:t>
            </a:r>
            <a:r>
              <a:rPr lang="en-US" dirty="0" err="1">
                <a:solidFill>
                  <a:srgbClr val="001F3C"/>
                </a:solidFill>
                <a:latin typeface="Tahoma" panose="020B0604030504040204"/>
                <a:cs typeface="Tahoma" panose="020B0604030504040204"/>
              </a:rPr>
              <a:t>kev</a:t>
            </a:r>
            <a:r>
              <a:rPr lang="en-US" dirty="0">
                <a:solidFill>
                  <a:srgbClr val="001F3C"/>
                </a:solidFill>
                <a:latin typeface="Tahoma" panose="020B0604030504040204"/>
                <a:cs typeface="Tahoma" panose="020B0604030504040204"/>
              </a:rPr>
              <a:t> </a:t>
            </a:r>
            <a:r>
              <a:rPr lang="en-US" dirty="0" err="1">
                <a:solidFill>
                  <a:srgbClr val="001F3C"/>
                </a:solidFill>
                <a:latin typeface="Tahoma" panose="020B0604030504040204"/>
                <a:cs typeface="Tahoma" panose="020B0604030504040204"/>
              </a:rPr>
              <a:t>pab</a:t>
            </a:r>
            <a:r>
              <a:rPr lang="en-US" dirty="0">
                <a:solidFill>
                  <a:srgbClr val="001F3C"/>
                </a:solidFill>
                <a:latin typeface="Tahoma" panose="020B0604030504040204"/>
                <a:cs typeface="Tahoma" panose="020B0604030504040204"/>
              </a:rPr>
              <a:t>.</a:t>
            </a:r>
          </a:p>
        </p:txBody>
      </p:sp>
    </p:spTree>
    <p:extLst>
      <p:ext uri="{BB962C8B-B14F-4D97-AF65-F5344CB8AC3E}">
        <p14:creationId xmlns:p14="http://schemas.microsoft.com/office/powerpoint/2010/main" val="345171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A8FF-C414-3721-AE70-B623C7DA23DC}"/>
              </a:ext>
            </a:extLst>
          </p:cNvPr>
          <p:cNvSpPr>
            <a:spLocks noGrp="1"/>
          </p:cNvSpPr>
          <p:nvPr>
            <p:ph type="title"/>
          </p:nvPr>
        </p:nvSpPr>
        <p:spPr>
          <a:xfrm>
            <a:off x="457200" y="133349"/>
            <a:ext cx="8229600" cy="1143000"/>
          </a:xfrm>
        </p:spPr>
        <p:txBody>
          <a:bodyPr vert="horz" lIns="91440" tIns="45720" rIns="91440" bIns="45720" rtlCol="0" anchor="ctr">
            <a:normAutofit fontScale="90000"/>
          </a:bodyPr>
          <a:lstStyle/>
          <a:p>
            <a:r>
              <a:rPr lang="en-US" sz="4000" dirty="0"/>
              <a:t>Sob Lus Tsis Pub Muaj </a:t>
            </a:r>
            <a:br>
              <a:rPr lang="en-US" sz="4000" dirty="0"/>
            </a:br>
            <a:r>
              <a:rPr lang="en-US" sz="4000" dirty="0"/>
              <a:t>Kev </a:t>
            </a:r>
            <a:r>
              <a:rPr lang="en-US" sz="4000" dirty="0" err="1"/>
              <a:t>Ntxub</a:t>
            </a:r>
            <a:r>
              <a:rPr lang="en-US" sz="4000" dirty="0"/>
              <a:t> </a:t>
            </a:r>
            <a:r>
              <a:rPr lang="en-US" sz="4000" dirty="0" err="1"/>
              <a:t>Ntxaug</a:t>
            </a:r>
            <a:endParaRPr lang="en-US" b="0" kern="1200" cap="none" spc="50" baseline="0" dirty="0">
              <a:ln w="13335" cmpd="sng">
                <a:noFill/>
                <a:prstDash val="solid"/>
              </a:ln>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14" descr="Daim duab USDA Lus Qhia Tsis Muaj Kev Ntxub Ntxaug los ntawm USDA lub vev xaib.">
            <a:extLst>
              <a:ext uri="{FF2B5EF4-FFF2-40B4-BE49-F238E27FC236}">
                <a16:creationId xmlns:a16="http://schemas.microsoft.com/office/drawing/2014/main" id="{B76BFEFA-60FC-7DD2-1B4B-21F54E20500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457200" y="1394460"/>
            <a:ext cx="4023360" cy="3218687"/>
          </a:xfrm>
          <a:noFill/>
        </p:spPr>
      </p:pic>
      <p:sp>
        <p:nvSpPr>
          <p:cNvPr id="4" name="Slide Number Placeholder 3">
            <a:extLst>
              <a:ext uri="{FF2B5EF4-FFF2-40B4-BE49-F238E27FC236}">
                <a16:creationId xmlns:a16="http://schemas.microsoft.com/office/drawing/2014/main" id="{45013C33-F383-E864-E0C6-BDACA27A168E}"/>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12</a:t>
            </a:fld>
            <a:endParaRPr lang="en-US"/>
          </a:p>
        </p:txBody>
      </p:sp>
      <p:sp>
        <p:nvSpPr>
          <p:cNvPr id="3" name="object 4">
            <a:extLst>
              <a:ext uri="{FF2B5EF4-FFF2-40B4-BE49-F238E27FC236}">
                <a16:creationId xmlns:a16="http://schemas.microsoft.com/office/drawing/2014/main" id="{997DCD4B-67A3-EA41-6128-1CEEEBC2D0BA}"/>
              </a:ext>
            </a:extLst>
          </p:cNvPr>
          <p:cNvSpPr txBox="1"/>
          <p:nvPr/>
        </p:nvSpPr>
        <p:spPr>
          <a:xfrm>
            <a:off x="4697730" y="1413905"/>
            <a:ext cx="4185014" cy="2834109"/>
          </a:xfrm>
          <a:prstGeom prst="rect">
            <a:avLst/>
          </a:prstGeom>
        </p:spPr>
        <p:txBody>
          <a:bodyPr vert="horz" wrap="square" lIns="0" tIns="12700" rIns="0" bIns="0" rtlCol="0">
            <a:spAutoFit/>
          </a:bodyPr>
          <a:lstStyle/>
          <a:p>
            <a:pPr marL="12700" marR="5080">
              <a:tabLst>
                <a:tab pos="362585" algn="l"/>
              </a:tabLst>
            </a:pPr>
            <a:r>
              <a:rPr lang="en-US" sz="2000" spc="-20" dirty="0" err="1">
                <a:solidFill>
                  <a:srgbClr val="001F3C"/>
                </a:solidFill>
                <a:latin typeface="Tahoma" panose="020B0604030504040204"/>
                <a:cs typeface="Tahoma" panose="020B0604030504040204"/>
              </a:rPr>
              <a:t>Nws</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tseem</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ceeb</a:t>
            </a:r>
            <a:r>
              <a:rPr lang="en-US" sz="2000" spc="-20" dirty="0">
                <a:solidFill>
                  <a:srgbClr val="001F3C"/>
                </a:solidFill>
                <a:latin typeface="Tahoma" panose="020B0604030504040204"/>
                <a:cs typeface="Tahoma" panose="020B0604030504040204"/>
              </a:rPr>
              <a:t> yuav tau </a:t>
            </a:r>
            <a:r>
              <a:rPr lang="en-US" sz="2000" spc="-20" dirty="0" err="1">
                <a:solidFill>
                  <a:srgbClr val="001F3C"/>
                </a:solidFill>
                <a:latin typeface="Tahoma" panose="020B0604030504040204"/>
                <a:cs typeface="Tahoma" panose="020B0604030504040204"/>
              </a:rPr>
              <a:t>qhia</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txog</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tsab</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ntawv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muaj</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caij</a:t>
            </a:r>
            <a:r>
              <a:rPr lang="en-US" sz="2000" spc="-20" dirty="0">
                <a:solidFill>
                  <a:srgbClr val="001F3C"/>
                </a:solidFill>
                <a:latin typeface="Tahoma" panose="020B0604030504040204"/>
                <a:cs typeface="Tahoma" panose="020B0604030504040204"/>
              </a:rPr>
              <a:t> sib </a:t>
            </a:r>
            <a:r>
              <a:rPr lang="en-US" sz="2000" spc="-20" dirty="0" err="1">
                <a:solidFill>
                  <a:srgbClr val="001F3C"/>
                </a:solidFill>
                <a:latin typeface="Tahoma" panose="020B0604030504040204"/>
                <a:cs typeface="Tahoma" panose="020B0604030504040204"/>
              </a:rPr>
              <a:t>luag</a:t>
            </a:r>
            <a:r>
              <a:rPr lang="en-US" sz="2000" spc="-20" dirty="0">
                <a:solidFill>
                  <a:srgbClr val="001F3C"/>
                </a:solidFill>
                <a:latin typeface="Tahoma" panose="020B0604030504040204"/>
                <a:cs typeface="Tahoma" panose="020B0604030504040204"/>
              </a:rPr>
              <a:t> nyob rau </a:t>
            </a:r>
            <a:r>
              <a:rPr lang="en-US" sz="2000" b="1" spc="-20" dirty="0">
                <a:solidFill>
                  <a:srgbClr val="001F3C"/>
                </a:solidFill>
                <a:latin typeface="Tahoma" panose="020B0604030504040204"/>
                <a:cs typeface="Tahoma" panose="020B0604030504040204"/>
              </a:rPr>
              <a:t>tag </a:t>
            </a:r>
            <a:r>
              <a:rPr lang="en-US" sz="2000" b="1" spc="-20" dirty="0" err="1">
                <a:solidFill>
                  <a:srgbClr val="001F3C"/>
                </a:solidFill>
                <a:latin typeface="Tahoma" panose="020B0604030504040204"/>
                <a:cs typeface="Tahoma" panose="020B0604030504040204"/>
              </a:rPr>
              <a:t>nrho</a:t>
            </a:r>
            <a:r>
              <a:rPr lang="en-US" sz="2000" b="1" spc="-20" dirty="0">
                <a:solidFill>
                  <a:srgbClr val="001F3C"/>
                </a:solidFill>
                <a:latin typeface="Tahoma" panose="020B0604030504040204"/>
                <a:cs typeface="Tahoma" panose="020B0604030504040204"/>
              </a:rPr>
              <a:t> </a:t>
            </a:r>
            <a:r>
              <a:rPr lang="en-US" sz="2000" spc="-20" dirty="0">
                <a:solidFill>
                  <a:srgbClr val="001F3C"/>
                </a:solidFill>
                <a:latin typeface="Tahoma" panose="020B0604030504040204"/>
                <a:cs typeface="Tahoma" panose="020B0604030504040204"/>
              </a:rPr>
              <a:t>cov </a:t>
            </a:r>
            <a:r>
              <a:rPr lang="en-US" sz="2000" spc="-20" dirty="0" err="1">
                <a:solidFill>
                  <a:srgbClr val="001F3C"/>
                </a:solidFill>
                <a:latin typeface="Tahoma" panose="020B0604030504040204"/>
                <a:cs typeface="Tahoma" panose="020B0604030504040204"/>
              </a:rPr>
              <a:t>ntaub</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ntawv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siv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qhia</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txog</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qhov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kev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pab</a:t>
            </a:r>
            <a:r>
              <a:rPr lang="en-US" sz="2000" spc="-20" dirty="0">
                <a:solidFill>
                  <a:srgbClr val="001F3C"/>
                </a:solidFill>
                <a:latin typeface="Tahoma" panose="020B0604030504040204"/>
                <a:cs typeface="Tahoma" panose="020B0604030504040204"/>
              </a:rPr>
              <a:t>:</a:t>
            </a:r>
          </a:p>
          <a:p>
            <a:pPr marL="12700" marR="5080" indent="-635">
              <a:spcBef>
                <a:spcPts val="100"/>
              </a:spcBef>
              <a:tabLst>
                <a:tab pos="362585" algn="l"/>
              </a:tabLst>
            </a:pPr>
            <a:endParaRPr lang="en-US" sz="2000" spc="-20" dirty="0">
              <a:solidFill>
                <a:srgbClr val="001F3C"/>
              </a:solidFill>
              <a:latin typeface="Tahoma" panose="020B0604030504040204"/>
              <a:cs typeface="Tahoma" panose="020B0604030504040204"/>
            </a:endParaRPr>
          </a:p>
          <a:p>
            <a:pPr marL="354965" marR="5080" indent="-342900">
              <a:spcBef>
                <a:spcPts val="100"/>
              </a:spcBef>
              <a:buFont typeface="Arial" panose="020B0604020202020204" pitchFamily="34" charset="0"/>
              <a:buChar char="•"/>
              <a:tabLst>
                <a:tab pos="362585" algn="l"/>
              </a:tabLst>
            </a:pPr>
            <a:r>
              <a:rPr lang="en-US" sz="2000" spc="-20" dirty="0">
                <a:solidFill>
                  <a:srgbClr val="001F3C"/>
                </a:solidFill>
                <a:latin typeface="Tahoma" panose="020B0604030504040204"/>
                <a:cs typeface="Tahoma" panose="020B0604030504040204"/>
              </a:rPr>
              <a:t>Sab </a:t>
            </a:r>
            <a:r>
              <a:rPr lang="en-US" sz="2000" i="1" spc="-20" dirty="0">
                <a:solidFill>
                  <a:srgbClr val="001F3C"/>
                </a:solidFill>
                <a:latin typeface="Tahoma" panose="020B0604030504040204"/>
                <a:cs typeface="Tahoma" panose="020B0604030504040204"/>
              </a:rPr>
              <a:t>webpage</a:t>
            </a:r>
          </a:p>
          <a:p>
            <a:pPr marL="354965" marR="5080" indent="-342900">
              <a:spcBef>
                <a:spcPts val="100"/>
              </a:spcBef>
              <a:buFont typeface="Arial" panose="020B0604020202020204" pitchFamily="34" charset="0"/>
              <a:buChar char="•"/>
              <a:tabLst>
                <a:tab pos="362585" algn="l"/>
              </a:tabLst>
            </a:pPr>
            <a:r>
              <a:rPr lang="en-US" sz="2000" spc="-20" dirty="0" err="1">
                <a:solidFill>
                  <a:srgbClr val="001F3C"/>
                </a:solidFill>
                <a:latin typeface="Tahoma" panose="020B0604030504040204"/>
                <a:cs typeface="Tahoma" panose="020B0604030504040204"/>
              </a:rPr>
              <a:t>Ntawv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sau</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txog</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qhov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kev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pab</a:t>
            </a:r>
            <a:endParaRPr lang="en-US" sz="2000" spc="-20" dirty="0">
              <a:solidFill>
                <a:srgbClr val="001F3C"/>
              </a:solidFill>
              <a:latin typeface="Tahoma" panose="020B0604030504040204"/>
              <a:cs typeface="Tahoma" panose="020B0604030504040204"/>
            </a:endParaRPr>
          </a:p>
          <a:p>
            <a:pPr marL="354965" marR="5080" indent="-342900">
              <a:spcBef>
                <a:spcPts val="100"/>
              </a:spcBef>
              <a:buFont typeface="Arial" panose="020B0604020202020204" pitchFamily="34" charset="0"/>
              <a:buChar char="•"/>
              <a:tabLst>
                <a:tab pos="362585" algn="l"/>
              </a:tabLst>
            </a:pPr>
            <a:r>
              <a:rPr lang="en-US" sz="2000" spc="-20" dirty="0">
                <a:solidFill>
                  <a:srgbClr val="001F3C"/>
                </a:solidFill>
                <a:latin typeface="Tahoma" panose="020B0604030504040204"/>
                <a:cs typeface="Tahoma" panose="020B0604030504040204"/>
              </a:rPr>
              <a:t>Daim </a:t>
            </a:r>
            <a:r>
              <a:rPr lang="en-US" sz="2000" spc="-20" dirty="0" err="1">
                <a:solidFill>
                  <a:srgbClr val="001F3C"/>
                </a:solidFill>
                <a:latin typeface="Tahoma" panose="020B0604030504040204"/>
                <a:cs typeface="Tahoma" panose="020B0604030504040204"/>
              </a:rPr>
              <a:t>ntawv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teev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tso</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npe</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xyuas</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seb</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puas</a:t>
            </a:r>
            <a:r>
              <a:rPr lang="en-US" sz="2000" spc="-20" dirty="0">
                <a:solidFill>
                  <a:srgbClr val="001F3C"/>
                </a:solidFill>
                <a:latin typeface="Tahoma" panose="020B0604030504040204"/>
                <a:cs typeface="Tahoma" panose="020B0604030504040204"/>
              </a:rPr>
              <a:t> tau </a:t>
            </a:r>
            <a:r>
              <a:rPr lang="en-US" sz="2000" spc="-20" dirty="0" err="1">
                <a:solidFill>
                  <a:srgbClr val="001F3C"/>
                </a:solidFill>
                <a:latin typeface="Tahoma" panose="020B0604030504040204"/>
                <a:cs typeface="Tahoma" panose="020B0604030504040204"/>
              </a:rPr>
              <a:t>txais</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kev</a:t>
            </a:r>
            <a:r>
              <a:rPr lang="en-US" sz="2000" spc="-20" dirty="0">
                <a:solidFill>
                  <a:srgbClr val="001F3C"/>
                </a:solidFill>
                <a:latin typeface="Tahoma" panose="020B0604030504040204"/>
                <a:cs typeface="Tahoma" panose="020B0604030504040204"/>
              </a:rPr>
              <a:t> </a:t>
            </a:r>
            <a:r>
              <a:rPr lang="en-US" sz="2000" spc="-20" dirty="0" err="1">
                <a:solidFill>
                  <a:srgbClr val="001F3C"/>
                </a:solidFill>
                <a:latin typeface="Tahoma" panose="020B0604030504040204"/>
                <a:cs typeface="Tahoma" panose="020B0604030504040204"/>
              </a:rPr>
              <a:t>pab</a:t>
            </a:r>
            <a:endParaRPr lang="en-US" sz="2000" spc="-20" dirty="0">
              <a:solidFill>
                <a:srgbClr val="001F3C"/>
              </a:solidFill>
              <a:latin typeface="Tahoma" panose="020B0604030504040204"/>
              <a:cs typeface="Tahoma" panose="020B0604030504040204"/>
            </a:endParaRPr>
          </a:p>
        </p:txBody>
      </p:sp>
    </p:spTree>
    <p:extLst>
      <p:ext uri="{BB962C8B-B14F-4D97-AF65-F5344CB8AC3E}">
        <p14:creationId xmlns:p14="http://schemas.microsoft.com/office/powerpoint/2010/main" val="42188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44EB-60C7-BC60-EA72-51EC6A988F1A}"/>
              </a:ext>
            </a:extLst>
          </p:cNvPr>
          <p:cNvSpPr>
            <a:spLocks noGrp="1"/>
          </p:cNvSpPr>
          <p:nvPr>
            <p:ph type="ctrTitle"/>
          </p:nvPr>
        </p:nvSpPr>
        <p:spPr/>
        <p:txBody>
          <a:bodyPr/>
          <a:lstStyle/>
          <a:p>
            <a:r>
              <a:rPr lang="en-US" dirty="0"/>
              <a:t>Kev Sib Tham</a:t>
            </a:r>
          </a:p>
        </p:txBody>
      </p:sp>
      <p:sp>
        <p:nvSpPr>
          <p:cNvPr id="3" name="Subtitle 2">
            <a:extLst>
              <a:ext uri="{FF2B5EF4-FFF2-40B4-BE49-F238E27FC236}">
                <a16:creationId xmlns:a16="http://schemas.microsoft.com/office/drawing/2014/main" id="{6B291E89-F126-5044-D43B-FEBDBC8CE069}"/>
              </a:ext>
            </a:extLst>
          </p:cNvPr>
          <p:cNvSpPr>
            <a:spLocks noGrp="1"/>
          </p:cNvSpPr>
          <p:nvPr>
            <p:ph type="subTitle" idx="1"/>
          </p:nvPr>
        </p:nvSpPr>
        <p:spPr/>
        <p:txBody>
          <a:bodyPr>
            <a:normAutofit/>
          </a:bodyPr>
          <a:lstStyle/>
          <a:p>
            <a:r>
              <a:rPr lang="en-US" sz="2400" dirty="0" err="1"/>
              <a:t>Xav</a:t>
            </a:r>
            <a:r>
              <a:rPr lang="en-US" sz="2400" dirty="0"/>
              <a:t> </a:t>
            </a:r>
            <a:r>
              <a:rPr lang="en-US" sz="2400" dirty="0" err="1"/>
              <a:t>txog</a:t>
            </a:r>
            <a:r>
              <a:rPr lang="en-US" sz="2400" dirty="0"/>
              <a:t> </a:t>
            </a:r>
            <a:r>
              <a:rPr lang="en-US" sz="2400" dirty="0" err="1"/>
              <a:t>cov</a:t>
            </a:r>
            <a:r>
              <a:rPr lang="en-US" sz="2400" dirty="0"/>
              <a:t> </a:t>
            </a:r>
            <a:r>
              <a:rPr lang="en-US" sz="2400" dirty="0" err="1"/>
              <a:t>nqe</a:t>
            </a:r>
            <a:r>
              <a:rPr lang="en-US" sz="2400" dirty="0"/>
              <a:t> </a:t>
            </a:r>
            <a:r>
              <a:rPr lang="en-US" sz="2400" dirty="0" err="1"/>
              <a:t>hauv</a:t>
            </a:r>
            <a:r>
              <a:rPr lang="en-US" sz="2400" dirty="0"/>
              <a:t> </a:t>
            </a:r>
            <a:r>
              <a:rPr lang="en-US" sz="2400" dirty="0" err="1"/>
              <a:t>qab</a:t>
            </a:r>
            <a:r>
              <a:rPr lang="en-US" sz="2400" dirty="0"/>
              <a:t> no...</a:t>
            </a:r>
          </a:p>
        </p:txBody>
      </p:sp>
    </p:spTree>
    <p:extLst>
      <p:ext uri="{BB962C8B-B14F-4D97-AF65-F5344CB8AC3E}">
        <p14:creationId xmlns:p14="http://schemas.microsoft.com/office/powerpoint/2010/main" val="180205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7197-AC34-A6C3-B875-66423773D660}"/>
              </a:ext>
            </a:extLst>
          </p:cNvPr>
          <p:cNvSpPr>
            <a:spLocks noGrp="1"/>
          </p:cNvSpPr>
          <p:nvPr>
            <p:ph type="title"/>
          </p:nvPr>
        </p:nvSpPr>
        <p:spPr>
          <a:xfrm>
            <a:off x="457200" y="185397"/>
            <a:ext cx="8229600" cy="2253012"/>
          </a:xfrm>
        </p:spPr>
        <p:txBody>
          <a:bodyPr>
            <a:noAutofit/>
          </a:bodyPr>
          <a:lstStyle/>
          <a:p>
            <a:pPr algn="l"/>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Cov chaw muab khoom noj yuav tsum lo daim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Thiab</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Muaj Kev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Ncaj</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Ncees</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rau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Txhua</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Leej</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poster rau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qhov</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chaw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pej</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err="1">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xeem</a:t>
            </a:r>
            <a:r>
              <a:rPr lang="en-US" sz="2800" b="1" dirty="0">
                <a:solidFill>
                  <a:srgbClr val="003D78"/>
                </a:solidFill>
                <a:effectLst/>
                <a:latin typeface="Verdana" panose="020B0604030504040204" pitchFamily="34" charset="0"/>
                <a:ea typeface="Calibri" panose="020F0502020204030204" pitchFamily="34" charset="0"/>
                <a:cs typeface="Times New Roman" panose="02020603050405020304" pitchFamily="18" charset="0"/>
              </a:rPr>
              <a:t> pom.</a:t>
            </a:r>
            <a:endParaRPr lang="en-US" sz="2800" b="1" dirty="0">
              <a:solidFill>
                <a:srgbClr val="003D78"/>
              </a:solidFill>
            </a:endParaRPr>
          </a:p>
        </p:txBody>
      </p:sp>
      <p:sp>
        <p:nvSpPr>
          <p:cNvPr id="3" name="Content Placeholder 2">
            <a:extLst>
              <a:ext uri="{FF2B5EF4-FFF2-40B4-BE49-F238E27FC236}">
                <a16:creationId xmlns:a16="http://schemas.microsoft.com/office/drawing/2014/main" id="{83D1ABF1-93CB-8563-4DE6-6663E486C2B3}"/>
              </a:ext>
            </a:extLst>
          </p:cNvPr>
          <p:cNvSpPr>
            <a:spLocks noGrp="1"/>
          </p:cNvSpPr>
          <p:nvPr>
            <p:ph sz="quarter" idx="10"/>
          </p:nvPr>
        </p:nvSpPr>
        <p:spPr>
          <a:xfrm>
            <a:off x="457200" y="2438393"/>
            <a:ext cx="8229600" cy="1713178"/>
          </a:xfrm>
        </p:spPr>
        <p:txBody>
          <a:bodyPr>
            <a:normAutofit/>
          </a:bodyPr>
          <a:lstStyle/>
          <a:p>
            <a:pPr>
              <a:buFont typeface="Wingdings" panose="05000000000000000000" pitchFamily="2" charset="2"/>
              <a:buChar char="q"/>
            </a:pPr>
            <a:endParaRPr lang="en-US" sz="2000" dirty="0"/>
          </a:p>
          <a:p>
            <a:pPr>
              <a:buFont typeface="Wingdings" panose="05000000000000000000" pitchFamily="2" charset="2"/>
              <a:buChar char="q"/>
            </a:pPr>
            <a:r>
              <a:rPr lang="en-US" sz="2000" b="1" dirty="0">
                <a:solidFill>
                  <a:srgbClr val="001F3C"/>
                </a:solidFill>
              </a:rPr>
              <a:t> Muaj </a:t>
            </a:r>
            <a:r>
              <a:rPr lang="en-US" sz="2000" b="1" dirty="0" err="1">
                <a:solidFill>
                  <a:srgbClr val="001F3C"/>
                </a:solidFill>
              </a:rPr>
              <a:t>Tseeb</a:t>
            </a:r>
            <a:endParaRPr lang="en-US" sz="2000" b="1" dirty="0">
              <a:solidFill>
                <a:srgbClr val="001F3C"/>
              </a:solidFill>
            </a:endParaRPr>
          </a:p>
          <a:p>
            <a:pPr marL="0" indent="0">
              <a:buNone/>
            </a:pPr>
            <a:endParaRPr lang="en-US" sz="2000" b="1" dirty="0">
              <a:solidFill>
                <a:srgbClr val="001F3C"/>
              </a:solidFill>
            </a:endParaRPr>
          </a:p>
          <a:p>
            <a:pPr>
              <a:buFont typeface="Wingdings" panose="05000000000000000000" pitchFamily="2" charset="2"/>
              <a:buChar char="q"/>
            </a:pPr>
            <a:r>
              <a:rPr lang="en-US" sz="2000" b="1" dirty="0">
                <a:solidFill>
                  <a:srgbClr val="001F3C"/>
                </a:solidFill>
              </a:rPr>
              <a:t> Tsis Muaj </a:t>
            </a:r>
            <a:r>
              <a:rPr lang="en-US" sz="2000" b="1" dirty="0" err="1">
                <a:solidFill>
                  <a:srgbClr val="001F3C"/>
                </a:solidFill>
              </a:rPr>
              <a:t>Tseeb</a:t>
            </a:r>
            <a:endParaRPr lang="en-US" sz="2000" b="1" dirty="0">
              <a:solidFill>
                <a:srgbClr val="001F3C"/>
              </a:solidFill>
            </a:endParaRPr>
          </a:p>
        </p:txBody>
      </p:sp>
      <p:sp>
        <p:nvSpPr>
          <p:cNvPr id="4" name="Slide Number Placeholder 3">
            <a:extLst>
              <a:ext uri="{FF2B5EF4-FFF2-40B4-BE49-F238E27FC236}">
                <a16:creationId xmlns:a16="http://schemas.microsoft.com/office/drawing/2014/main" id="{E8A5FA89-FDE5-CB6B-C134-11195584C2A3}"/>
              </a:ext>
            </a:extLst>
          </p:cNvPr>
          <p:cNvSpPr>
            <a:spLocks noGrp="1"/>
          </p:cNvSpPr>
          <p:nvPr>
            <p:ph type="sldNum" sz="quarter" idx="4"/>
          </p:nvPr>
        </p:nvSpPr>
        <p:spPr/>
        <p:txBody>
          <a:bodyPr/>
          <a:lstStyle/>
          <a:p>
            <a:fld id="{0EBC8B1B-31E5-4BEE-8F7E-D68B475E2C4D}" type="slidenum">
              <a:rPr lang="en-US" smtClean="0"/>
              <a:pPr/>
              <a:t>14</a:t>
            </a:fld>
            <a:endParaRPr lang="en-US"/>
          </a:p>
        </p:txBody>
      </p:sp>
    </p:spTree>
    <p:extLst>
      <p:ext uri="{BB962C8B-B14F-4D97-AF65-F5344CB8AC3E}">
        <p14:creationId xmlns:p14="http://schemas.microsoft.com/office/powerpoint/2010/main" val="783944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3B98-57BA-6998-10AD-789E086A02D9}"/>
              </a:ext>
            </a:extLst>
          </p:cNvPr>
          <p:cNvSpPr>
            <a:spLocks noGrp="1"/>
          </p:cNvSpPr>
          <p:nvPr>
            <p:ph type="title"/>
          </p:nvPr>
        </p:nvSpPr>
        <p:spPr>
          <a:xfrm>
            <a:off x="0" y="133349"/>
            <a:ext cx="9144000" cy="1143000"/>
          </a:xfrm>
        </p:spPr>
        <p:txBody>
          <a:bodyPr anchor="ctr">
            <a:normAutofit/>
          </a:bodyPr>
          <a:lstStyle/>
          <a:p>
            <a:r>
              <a:rPr lang="en-US" sz="3600" dirty="0">
                <a:solidFill>
                  <a:srgbClr val="003D78"/>
                </a:solidFill>
              </a:rPr>
              <a:t>Kev Hais Tsis Tau Lus Askiv Zoo</a:t>
            </a:r>
          </a:p>
        </p:txBody>
      </p:sp>
      <p:pic>
        <p:nvPicPr>
          <p:cNvPr id="3" name="Picture 2" descr="Lo lus nyob zoo muaj ua lwm yam lus ua cov xim pom kaj.">
            <a:extLst>
              <a:ext uri="{FF2B5EF4-FFF2-40B4-BE49-F238E27FC236}">
                <a16:creationId xmlns:a16="http://schemas.microsoft.com/office/drawing/2014/main" id="{CDF67CBA-3B64-CBDA-05A3-D6139CB42EA4}"/>
              </a:ext>
            </a:extLst>
          </p:cNvPr>
          <p:cNvPicPr>
            <a:picLocks noChangeAspect="1"/>
          </p:cNvPicPr>
          <p:nvPr/>
        </p:nvPicPr>
        <p:blipFill>
          <a:blip r:embed="rId3"/>
          <a:stretch>
            <a:fillRect/>
          </a:stretch>
        </p:blipFill>
        <p:spPr>
          <a:xfrm>
            <a:off x="457200" y="1492465"/>
            <a:ext cx="4023360" cy="3022678"/>
          </a:xfrm>
          <a:prstGeom prst="rect">
            <a:avLst/>
          </a:prstGeom>
          <a:noFill/>
        </p:spPr>
      </p:pic>
      <p:sp>
        <p:nvSpPr>
          <p:cNvPr id="4" name="Content Placeholder 3">
            <a:extLst>
              <a:ext uri="{FF2B5EF4-FFF2-40B4-BE49-F238E27FC236}">
                <a16:creationId xmlns:a16="http://schemas.microsoft.com/office/drawing/2014/main" id="{81EC13F4-2214-EDB1-6C2C-EB1B2CFA38F0}"/>
              </a:ext>
            </a:extLst>
          </p:cNvPr>
          <p:cNvSpPr>
            <a:spLocks noGrp="1"/>
          </p:cNvSpPr>
          <p:nvPr>
            <p:ph sz="half" idx="2"/>
          </p:nvPr>
        </p:nvSpPr>
        <p:spPr>
          <a:xfrm>
            <a:off x="4663440" y="1355508"/>
            <a:ext cx="4023360" cy="3242618"/>
          </a:xfrm>
        </p:spPr>
        <p:txBody>
          <a:bodyPr>
            <a:normAutofit/>
          </a:bodyPr>
          <a:lstStyle/>
          <a:p>
            <a:pPr marL="241300" marR="5080" indent="-228600">
              <a:lnSpc>
                <a:spcPct val="80000"/>
              </a:lnSpc>
              <a:spcBef>
                <a:spcPts val="630"/>
              </a:spcBef>
              <a:buClr>
                <a:srgbClr val="013775"/>
              </a:buClr>
              <a:buFont typeface="Arial" panose="020B0604020202020204"/>
              <a:buChar char="•"/>
              <a:tabLst>
                <a:tab pos="240665" algn="l"/>
                <a:tab pos="241300" algn="l"/>
              </a:tabLst>
            </a:pPr>
            <a:r>
              <a:rPr lang="en-US" sz="2200" dirty="0">
                <a:solidFill>
                  <a:srgbClr val="001F3C"/>
                </a:solidFill>
                <a:latin typeface="Tahoma" panose="020B0604030504040204"/>
                <a:cs typeface="Tahoma" panose="020B0604030504040204"/>
              </a:rPr>
              <a:t>Yuav tsum tau </a:t>
            </a:r>
            <a:r>
              <a:rPr lang="en-US" sz="2200" dirty="0" err="1">
                <a:solidFill>
                  <a:srgbClr val="001F3C"/>
                </a:solidFill>
                <a:latin typeface="Tahoma" panose="020B0604030504040204"/>
                <a:cs typeface="Tahoma" panose="020B0604030504040204"/>
              </a:rPr>
              <a:t>muaj</a:t>
            </a:r>
            <a:r>
              <a:rPr lang="en-US" sz="2200" dirty="0">
                <a:solidFill>
                  <a:srgbClr val="001F3C"/>
                </a:solidFill>
                <a:latin typeface="Tahoma" panose="020B0604030504040204"/>
                <a:cs typeface="Tahoma" panose="020B0604030504040204"/>
              </a:rPr>
              <a:t> rau cov </a:t>
            </a:r>
            <a:r>
              <a:rPr lang="en-US" sz="2200" dirty="0" err="1">
                <a:solidFill>
                  <a:srgbClr val="001F3C"/>
                </a:solidFill>
                <a:latin typeface="Tahoma" panose="020B0604030504040204"/>
                <a:cs typeface="Tahoma" panose="020B0604030504040204"/>
              </a:rPr>
              <a:t>neeg</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tuaj</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koom</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thaum</a:t>
            </a:r>
            <a:r>
              <a:rPr lang="en-US" sz="2200" dirty="0">
                <a:solidFill>
                  <a:srgbClr val="001F3C"/>
                </a:solidFill>
                <a:latin typeface="Tahoma" panose="020B0604030504040204"/>
                <a:cs typeface="Tahoma" panose="020B0604030504040204"/>
              </a:rPr>
              <a:t> lus Askiv </a:t>
            </a:r>
            <a:r>
              <a:rPr lang="en-US" sz="2200" dirty="0" err="1">
                <a:solidFill>
                  <a:srgbClr val="001F3C"/>
                </a:solidFill>
                <a:latin typeface="Tahoma" panose="020B0604030504040204"/>
                <a:cs typeface="Tahoma" panose="020B0604030504040204"/>
              </a:rPr>
              <a:t>tsis</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yog</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lawv</a:t>
            </a:r>
            <a:r>
              <a:rPr lang="en-US" sz="2200" dirty="0">
                <a:solidFill>
                  <a:srgbClr val="001F3C"/>
                </a:solidFill>
                <a:latin typeface="Tahoma" panose="020B0604030504040204"/>
                <a:cs typeface="Tahoma" panose="020B0604030504040204"/>
              </a:rPr>
              <a:t> yam lus.</a:t>
            </a:r>
          </a:p>
          <a:p>
            <a:pPr marL="241300" marR="5080" indent="-228600">
              <a:lnSpc>
                <a:spcPct val="80000"/>
              </a:lnSpc>
              <a:spcBef>
                <a:spcPts val="630"/>
              </a:spcBef>
              <a:buClr>
                <a:srgbClr val="013775"/>
              </a:buClr>
              <a:buFont typeface="Arial" panose="020B0604020202020204"/>
              <a:buChar char="•"/>
              <a:tabLst>
                <a:tab pos="240665" algn="l"/>
                <a:tab pos="241300" algn="l"/>
              </a:tabLst>
            </a:pPr>
            <a:endParaRPr lang="en-US" sz="2200" dirty="0">
              <a:solidFill>
                <a:srgbClr val="001F3C"/>
              </a:solidFill>
              <a:latin typeface="Tahoma" panose="020B0604030504040204"/>
              <a:cs typeface="Tahoma" panose="020B0604030504040204"/>
            </a:endParaRPr>
          </a:p>
          <a:p>
            <a:pPr marL="241300" marR="5080" indent="-228600">
              <a:lnSpc>
                <a:spcPct val="80000"/>
              </a:lnSpc>
              <a:spcBef>
                <a:spcPts val="630"/>
              </a:spcBef>
              <a:buClr>
                <a:srgbClr val="013775"/>
              </a:buClr>
              <a:buFont typeface="Arial" panose="020B0604020202020204"/>
              <a:buChar char="•"/>
              <a:tabLst>
                <a:tab pos="240665" algn="l"/>
                <a:tab pos="241300" algn="l"/>
              </a:tabLst>
            </a:pPr>
            <a:r>
              <a:rPr lang="en-US" sz="2200" dirty="0">
                <a:solidFill>
                  <a:srgbClr val="001F3C"/>
                </a:solidFill>
                <a:latin typeface="Tahoma" panose="020B0604030504040204"/>
                <a:cs typeface="Tahoma" panose="020B0604030504040204"/>
              </a:rPr>
              <a:t>Kev </a:t>
            </a:r>
            <a:r>
              <a:rPr lang="en-US" sz="2200" dirty="0" err="1">
                <a:solidFill>
                  <a:srgbClr val="001F3C"/>
                </a:solidFill>
                <a:latin typeface="Tahoma" panose="020B0604030504040204"/>
                <a:cs typeface="Tahoma" panose="020B0604030504040204"/>
              </a:rPr>
              <a:t>pab</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txhais</a:t>
            </a:r>
            <a:r>
              <a:rPr lang="en-US" sz="2200" dirty="0">
                <a:solidFill>
                  <a:srgbClr val="001F3C"/>
                </a:solidFill>
                <a:latin typeface="Tahoma" panose="020B0604030504040204"/>
                <a:cs typeface="Tahoma" panose="020B0604030504040204"/>
              </a:rPr>
              <a:t> lus yuav tsum </a:t>
            </a:r>
            <a:r>
              <a:rPr lang="en-US" sz="2200" dirty="0" err="1">
                <a:solidFill>
                  <a:srgbClr val="001F3C"/>
                </a:solidFill>
                <a:latin typeface="Tahoma" panose="020B0604030504040204"/>
                <a:cs typeface="Tahoma" panose="020B0604030504040204"/>
              </a:rPr>
              <a:t>txhais</a:t>
            </a:r>
            <a:r>
              <a:rPr lang="en-US" sz="2200" dirty="0">
                <a:solidFill>
                  <a:srgbClr val="001F3C"/>
                </a:solidFill>
                <a:latin typeface="Tahoma" panose="020B0604030504040204"/>
                <a:cs typeface="Tahoma" panose="020B0604030504040204"/>
              </a:rPr>
              <a:t> tau </a:t>
            </a:r>
            <a:r>
              <a:rPr lang="en-US" sz="2200" dirty="0" err="1">
                <a:solidFill>
                  <a:srgbClr val="001F3C"/>
                </a:solidFill>
                <a:latin typeface="Tahoma" panose="020B0604030504040204"/>
                <a:cs typeface="Tahoma" panose="020B0604030504040204"/>
              </a:rPr>
              <a:t>yog</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sai</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pab</a:t>
            </a:r>
            <a:r>
              <a:rPr lang="en-US" sz="2200" dirty="0">
                <a:solidFill>
                  <a:srgbClr val="001F3C"/>
                </a:solidFill>
                <a:latin typeface="Tahoma" panose="020B0604030504040204"/>
                <a:cs typeface="Tahoma" panose="020B0604030504040204"/>
              </a:rPr>
              <a:t> tau zoo.</a:t>
            </a:r>
          </a:p>
          <a:p>
            <a:pPr marL="241300" marR="5080" indent="-228600">
              <a:lnSpc>
                <a:spcPct val="80000"/>
              </a:lnSpc>
              <a:spcBef>
                <a:spcPts val="630"/>
              </a:spcBef>
              <a:buClr>
                <a:srgbClr val="013775"/>
              </a:buClr>
              <a:buFont typeface="Arial" panose="020B0604020202020204"/>
              <a:buChar char="•"/>
              <a:tabLst>
                <a:tab pos="240665" algn="l"/>
                <a:tab pos="241300" algn="l"/>
              </a:tabLst>
            </a:pPr>
            <a:endParaRPr lang="en-US" sz="2200" dirty="0">
              <a:solidFill>
                <a:srgbClr val="001F3C"/>
              </a:solidFill>
              <a:latin typeface="Tahoma" panose="020B0604030504040204"/>
              <a:cs typeface="Tahoma" panose="020B0604030504040204"/>
            </a:endParaRPr>
          </a:p>
          <a:p>
            <a:pPr marL="241300" marR="5080" indent="-228600">
              <a:lnSpc>
                <a:spcPct val="80000"/>
              </a:lnSpc>
              <a:spcBef>
                <a:spcPts val="630"/>
              </a:spcBef>
              <a:buClr>
                <a:srgbClr val="013775"/>
              </a:buClr>
              <a:buFont typeface="Arial" panose="020B0604020202020204"/>
              <a:buChar char="•"/>
              <a:tabLst>
                <a:tab pos="240665" algn="l"/>
                <a:tab pos="241300" algn="l"/>
              </a:tabLst>
            </a:pPr>
            <a:r>
              <a:rPr lang="en-US" sz="2200" dirty="0">
                <a:solidFill>
                  <a:srgbClr val="001F3C"/>
                </a:solidFill>
                <a:latin typeface="Tahoma" panose="020B0604030504040204"/>
                <a:cs typeface="Tahoma" panose="020B0604030504040204"/>
              </a:rPr>
              <a:t>Tsis </a:t>
            </a:r>
            <a:r>
              <a:rPr lang="en-US" sz="2200" dirty="0" err="1">
                <a:solidFill>
                  <a:srgbClr val="001F3C"/>
                </a:solidFill>
                <a:latin typeface="Tahoma" panose="020B0604030504040204"/>
                <a:cs typeface="Tahoma" panose="020B0604030504040204"/>
              </a:rPr>
              <a:t>muaj</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nqi</a:t>
            </a:r>
            <a:r>
              <a:rPr lang="en-US" sz="2200" dirty="0">
                <a:solidFill>
                  <a:srgbClr val="001F3C"/>
                </a:solidFill>
                <a:latin typeface="Tahoma" panose="020B0604030504040204"/>
                <a:cs typeface="Tahoma" panose="020B0604030504040204"/>
              </a:rPr>
              <a:t> rau </a:t>
            </a:r>
            <a:r>
              <a:rPr lang="en-US" sz="2200" dirty="0" err="1">
                <a:solidFill>
                  <a:srgbClr val="001F3C"/>
                </a:solidFill>
                <a:latin typeface="Tahoma" panose="020B0604030504040204"/>
                <a:cs typeface="Tahoma" panose="020B0604030504040204"/>
              </a:rPr>
              <a:t>tus</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neeg</a:t>
            </a:r>
            <a:r>
              <a:rPr lang="en-US" sz="2200" dirty="0">
                <a:solidFill>
                  <a:srgbClr val="001F3C"/>
                </a:solidFill>
                <a:latin typeface="Tahoma" panose="020B0604030504040204"/>
                <a:cs typeface="Tahoma" panose="020B0604030504040204"/>
              </a:rPr>
              <a:t> </a:t>
            </a:r>
            <a:r>
              <a:rPr lang="en-US" sz="2200" dirty="0" err="1">
                <a:solidFill>
                  <a:srgbClr val="001F3C"/>
                </a:solidFill>
                <a:latin typeface="Tahoma" panose="020B0604030504040204"/>
                <a:cs typeface="Tahoma" panose="020B0604030504040204"/>
              </a:rPr>
              <a:t>hais</a:t>
            </a:r>
            <a:r>
              <a:rPr lang="en-US" sz="2200" dirty="0">
                <a:solidFill>
                  <a:srgbClr val="001F3C"/>
                </a:solidFill>
                <a:latin typeface="Tahoma" panose="020B0604030504040204"/>
                <a:cs typeface="Tahoma" panose="020B0604030504040204"/>
              </a:rPr>
              <a:t> tau lus Askiv zoo them.</a:t>
            </a:r>
          </a:p>
        </p:txBody>
      </p:sp>
      <p:sp>
        <p:nvSpPr>
          <p:cNvPr id="5" name="Slide Number Placeholder 4">
            <a:extLst>
              <a:ext uri="{FF2B5EF4-FFF2-40B4-BE49-F238E27FC236}">
                <a16:creationId xmlns:a16="http://schemas.microsoft.com/office/drawing/2014/main" id="{9748B431-67C3-8CFB-17E3-93EC1329BE2A}"/>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375840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F6CA-6782-FA11-53E5-4EEB2E65DEDE}"/>
              </a:ext>
            </a:extLst>
          </p:cNvPr>
          <p:cNvSpPr>
            <a:spLocks noGrp="1"/>
          </p:cNvSpPr>
          <p:nvPr>
            <p:ph type="title"/>
          </p:nvPr>
        </p:nvSpPr>
        <p:spPr/>
        <p:txBody>
          <a:bodyPr>
            <a:noAutofit/>
          </a:bodyPr>
          <a:lstStyle/>
          <a:p>
            <a:pPr marL="27940" algn="ctr">
              <a:lnSpc>
                <a:spcPct val="100000"/>
              </a:lnSpc>
              <a:spcBef>
                <a:spcPts val="100"/>
              </a:spcBef>
            </a:pPr>
            <a:r>
              <a:rPr lang="en-US" sz="2800" dirty="0">
                <a:solidFill>
                  <a:srgbClr val="003D78"/>
                </a:solidFill>
              </a:rPr>
              <a:t>Kev </a:t>
            </a:r>
            <a:r>
              <a:rPr lang="en-US" sz="2800" dirty="0" err="1">
                <a:solidFill>
                  <a:srgbClr val="003D78"/>
                </a:solidFill>
              </a:rPr>
              <a:t>Pab</a:t>
            </a:r>
            <a:r>
              <a:rPr lang="en-US" sz="2800" dirty="0">
                <a:solidFill>
                  <a:srgbClr val="003D78"/>
                </a:solidFill>
              </a:rPr>
              <a:t> Rau </a:t>
            </a:r>
            <a:r>
              <a:rPr lang="en-US" sz="2800" dirty="0" err="1">
                <a:solidFill>
                  <a:srgbClr val="003D78"/>
                </a:solidFill>
              </a:rPr>
              <a:t>Txhais</a:t>
            </a:r>
            <a:r>
              <a:rPr lang="en-US" sz="2800" dirty="0">
                <a:solidFill>
                  <a:srgbClr val="003D78"/>
                </a:solidFill>
              </a:rPr>
              <a:t> Lus</a:t>
            </a:r>
            <a:br>
              <a:rPr lang="en-US" sz="2800" dirty="0">
                <a:solidFill>
                  <a:srgbClr val="003D78"/>
                </a:solidFill>
              </a:rPr>
            </a:br>
            <a:r>
              <a:rPr lang="en-US" sz="2800" dirty="0">
                <a:solidFill>
                  <a:srgbClr val="003D78"/>
                </a:solidFill>
              </a:rPr>
              <a:t>Cov Yim Neeg Hais Tsis Tau Lus Askiv Zoo</a:t>
            </a:r>
          </a:p>
        </p:txBody>
      </p:sp>
      <p:pic>
        <p:nvPicPr>
          <p:cNvPr id="9" name="Picture 8" descr="Muaj ntau cov neeg kam tuaj pab dawb txog kev muab pab khoom noj thiab cov thawv rau khoom.">
            <a:extLst>
              <a:ext uri="{FF2B5EF4-FFF2-40B4-BE49-F238E27FC236}">
                <a16:creationId xmlns:a16="http://schemas.microsoft.com/office/drawing/2014/main" id="{2E266E43-586F-F04B-1739-BBA228A621EE}"/>
              </a:ext>
            </a:extLst>
          </p:cNvPr>
          <p:cNvPicPr>
            <a:picLocks noChangeAspect="1"/>
          </p:cNvPicPr>
          <p:nvPr/>
        </p:nvPicPr>
        <p:blipFill>
          <a:blip r:embed="rId3"/>
          <a:stretch>
            <a:fillRect/>
          </a:stretch>
        </p:blipFill>
        <p:spPr>
          <a:xfrm>
            <a:off x="547751" y="1628503"/>
            <a:ext cx="3816716" cy="2538600"/>
          </a:xfrm>
          <a:prstGeom prst="rect">
            <a:avLst/>
          </a:prstGeom>
        </p:spPr>
      </p:pic>
      <p:grpSp>
        <p:nvGrpSpPr>
          <p:cNvPr id="10" name="Group 9" descr="Lub thawv xim xiav nrog cov ntawv xim dawb hais tias,&#10;Cov kam tuaj pab dawb paub ob hom lus.">
            <a:extLst>
              <a:ext uri="{FF2B5EF4-FFF2-40B4-BE49-F238E27FC236}">
                <a16:creationId xmlns:a16="http://schemas.microsoft.com/office/drawing/2014/main" id="{19259B5B-63FA-F93E-5CBF-8EC54C1DE25D}"/>
              </a:ext>
            </a:extLst>
          </p:cNvPr>
          <p:cNvGrpSpPr/>
          <p:nvPr/>
        </p:nvGrpSpPr>
        <p:grpSpPr>
          <a:xfrm>
            <a:off x="4566332" y="1499171"/>
            <a:ext cx="3815668" cy="767779"/>
            <a:chOff x="0" y="27871"/>
            <a:chExt cx="4023360" cy="1072579"/>
          </a:xfrm>
        </p:grpSpPr>
        <p:sp>
          <p:nvSpPr>
            <p:cNvPr id="11" name="Rectangle: Rounded Corners 10">
              <a:extLst>
                <a:ext uri="{FF2B5EF4-FFF2-40B4-BE49-F238E27FC236}">
                  <a16:creationId xmlns:a16="http://schemas.microsoft.com/office/drawing/2014/main" id="{CE30E387-3986-5F5C-8FC4-EED26593EF32}"/>
                </a:ext>
              </a:extLst>
            </p:cNvPr>
            <p:cNvSpPr/>
            <p:nvPr/>
          </p:nvSpPr>
          <p:spPr>
            <a:xfrm>
              <a:off x="0" y="27871"/>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DA4E84A-A5BA-E698-E4F2-72044C916873}"/>
                </a:ext>
              </a:extLst>
            </p:cNvPr>
            <p:cNvSpPr txBox="1"/>
            <p:nvPr/>
          </p:nvSpPr>
          <p:spPr>
            <a:xfrm>
              <a:off x="52359" y="80230"/>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kern="1200" dirty="0">
                  <a:latin typeface="Tahoma" panose="020B0604030504040204" pitchFamily="34" charset="0"/>
                  <a:ea typeface="Tahoma" panose="020B0604030504040204" pitchFamily="34" charset="0"/>
                  <a:cs typeface="Tahoma" panose="020B0604030504040204" pitchFamily="34" charset="0"/>
                </a:rPr>
                <a:t>Cov </a:t>
              </a:r>
              <a:r>
                <a:rPr lang="en-US" kern="1200" dirty="0" err="1">
                  <a:latin typeface="Tahoma" panose="020B0604030504040204" pitchFamily="34" charset="0"/>
                  <a:ea typeface="Tahoma" panose="020B0604030504040204" pitchFamily="34" charset="0"/>
                  <a:cs typeface="Tahoma" panose="020B0604030504040204" pitchFamily="34" charset="0"/>
                </a:rPr>
                <a:t>neeg</a:t>
              </a:r>
              <a:r>
                <a:rPr lang="en-US" kern="1200" dirty="0">
                  <a:latin typeface="Tahoma" panose="020B0604030504040204" pitchFamily="34" charset="0"/>
                  <a:ea typeface="Tahoma" panose="020B0604030504040204" pitchFamily="34" charset="0"/>
                  <a:cs typeface="Tahoma" panose="020B0604030504040204" pitchFamily="34" charset="0"/>
                </a:rPr>
                <a:t> ua </a:t>
              </a:r>
              <a:r>
                <a:rPr lang="en-US" kern="1200" dirty="0" err="1">
                  <a:latin typeface="Tahoma" panose="020B0604030504040204" pitchFamily="34" charset="0"/>
                  <a:ea typeface="Tahoma" panose="020B0604030504040204" pitchFamily="34" charset="0"/>
                  <a:cs typeface="Tahoma" panose="020B0604030504040204" pitchFamily="34" charset="0"/>
                </a:rPr>
                <a:t>haujlwm</a:t>
              </a:r>
              <a:r>
                <a:rPr lang="en-US" kern="1200" dirty="0">
                  <a:latin typeface="Tahoma" panose="020B0604030504040204" pitchFamily="34" charset="0"/>
                  <a:ea typeface="Tahoma" panose="020B0604030504040204" pitchFamily="34" charset="0"/>
                  <a:cs typeface="Tahoma" panose="020B0604030504040204" pitchFamily="34" charset="0"/>
                </a:rPr>
                <a:t> </a:t>
              </a:r>
              <a:r>
                <a:rPr lang="en-US" kern="1200" dirty="0" err="1">
                  <a:latin typeface="Tahoma" panose="020B0604030504040204" pitchFamily="34" charset="0"/>
                  <a:ea typeface="Tahoma" panose="020B0604030504040204" pitchFamily="34" charset="0"/>
                  <a:cs typeface="Tahoma" panose="020B0604030504040204" pitchFamily="34" charset="0"/>
                </a:rPr>
                <a:t>pab</a:t>
              </a:r>
              <a:r>
                <a:rPr lang="en-US" kern="1200" dirty="0">
                  <a:latin typeface="Tahoma" panose="020B0604030504040204" pitchFamily="34" charset="0"/>
                  <a:ea typeface="Tahoma" panose="020B0604030504040204" pitchFamily="34" charset="0"/>
                  <a:cs typeface="Tahoma" panose="020B0604030504040204" pitchFamily="34" charset="0"/>
                </a:rPr>
                <a:t> </a:t>
              </a:r>
              <a:r>
                <a:rPr lang="en-US" kern="1200" dirty="0" err="1">
                  <a:latin typeface="Tahoma" panose="020B0604030504040204" pitchFamily="34" charset="0"/>
                  <a:ea typeface="Tahoma" panose="020B0604030504040204" pitchFamily="34" charset="0"/>
                  <a:cs typeface="Tahoma" panose="020B0604030504040204" pitchFamily="34" charset="0"/>
                </a:rPr>
                <a:t>dawb</a:t>
              </a:r>
              <a:r>
                <a:rPr lang="en-US" kern="1200" dirty="0">
                  <a:latin typeface="Tahoma" panose="020B0604030504040204" pitchFamily="34" charset="0"/>
                  <a:ea typeface="Tahoma" panose="020B0604030504040204" pitchFamily="34" charset="0"/>
                  <a:cs typeface="Tahoma" panose="020B0604030504040204" pitchFamily="34" charset="0"/>
                </a:rPr>
                <a:t> </a:t>
              </a:r>
              <a:r>
                <a:rPr lang="en-US" kern="1200" dirty="0" err="1">
                  <a:latin typeface="Tahoma" panose="020B0604030504040204" pitchFamily="34" charset="0"/>
                  <a:ea typeface="Tahoma" panose="020B0604030504040204" pitchFamily="34" charset="0"/>
                  <a:cs typeface="Tahoma" panose="020B0604030504040204" pitchFamily="34" charset="0"/>
                </a:rPr>
                <a:t>hais</a:t>
              </a:r>
              <a:r>
                <a:rPr lang="en-US" kern="1200" dirty="0">
                  <a:latin typeface="Tahoma" panose="020B0604030504040204" pitchFamily="34" charset="0"/>
                  <a:ea typeface="Tahoma" panose="020B0604030504040204" pitchFamily="34" charset="0"/>
                  <a:cs typeface="Tahoma" panose="020B0604030504040204" pitchFamily="34" charset="0"/>
                </a:rPr>
                <a:t> tau </a:t>
              </a:r>
              <a:r>
                <a:rPr lang="en-US" kern="1200" dirty="0" err="1">
                  <a:latin typeface="Tahoma" panose="020B0604030504040204" pitchFamily="34" charset="0"/>
                  <a:ea typeface="Tahoma" panose="020B0604030504040204" pitchFamily="34" charset="0"/>
                  <a:cs typeface="Tahoma" panose="020B0604030504040204" pitchFamily="34" charset="0"/>
                </a:rPr>
                <a:t>ob</a:t>
              </a:r>
              <a:r>
                <a:rPr lang="en-US" kern="12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ya</a:t>
              </a:r>
              <a:r>
                <a:rPr lang="en-US" kern="1200" dirty="0">
                  <a:latin typeface="Tahoma" panose="020B0604030504040204" pitchFamily="34" charset="0"/>
                  <a:ea typeface="Tahoma" panose="020B0604030504040204" pitchFamily="34" charset="0"/>
                  <a:cs typeface="Tahoma" panose="020B0604030504040204" pitchFamily="34" charset="0"/>
                </a:rPr>
                <a:t>m lus.</a:t>
              </a:r>
            </a:p>
          </p:txBody>
        </p:sp>
      </p:grpSp>
      <p:grpSp>
        <p:nvGrpSpPr>
          <p:cNvPr id="15" name="Group 14" descr="Lub thawv xim xiav nrog cov ntawv xim dawb hais tias, Kws txhais lus pab cuam zej tsoom">
            <a:extLst>
              <a:ext uri="{FF2B5EF4-FFF2-40B4-BE49-F238E27FC236}">
                <a16:creationId xmlns:a16="http://schemas.microsoft.com/office/drawing/2014/main" id="{FF01EE0A-BFF9-058B-2A0D-3767F1780D90}"/>
              </a:ext>
            </a:extLst>
          </p:cNvPr>
          <p:cNvGrpSpPr/>
          <p:nvPr/>
        </p:nvGrpSpPr>
        <p:grpSpPr>
          <a:xfrm>
            <a:off x="4618691" y="2495329"/>
            <a:ext cx="3815668" cy="767779"/>
            <a:chOff x="0" y="1178210"/>
            <a:chExt cx="4023360" cy="1072579"/>
          </a:xfrm>
        </p:grpSpPr>
        <p:sp>
          <p:nvSpPr>
            <p:cNvPr id="18" name="Rectangle: Rounded Corners 17">
              <a:extLst>
                <a:ext uri="{FF2B5EF4-FFF2-40B4-BE49-F238E27FC236}">
                  <a16:creationId xmlns:a16="http://schemas.microsoft.com/office/drawing/2014/main" id="{BB03A7D2-B6CE-62BA-7BBA-2BFAAD799CDB}"/>
                </a:ext>
              </a:extLst>
            </p:cNvPr>
            <p:cNvSpPr/>
            <p:nvPr/>
          </p:nvSpPr>
          <p:spPr>
            <a:xfrm>
              <a:off x="0" y="1178210"/>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4">
              <a:extLst>
                <a:ext uri="{FF2B5EF4-FFF2-40B4-BE49-F238E27FC236}">
                  <a16:creationId xmlns:a16="http://schemas.microsoft.com/office/drawing/2014/main" id="{A849A914-35BC-C6CC-711F-224B24B9753F}"/>
                </a:ext>
              </a:extLst>
            </p:cNvPr>
            <p:cNvSpPr txBox="1"/>
            <p:nvPr/>
          </p:nvSpPr>
          <p:spPr>
            <a:xfrm>
              <a:off x="52359" y="1230569"/>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Tus </a:t>
              </a:r>
              <a:r>
                <a:rPr lang="en-US" sz="1600" kern="1200" dirty="0" err="1">
                  <a:latin typeface="Tahoma" panose="020B0604030504040204" pitchFamily="34" charset="0"/>
                  <a:ea typeface="Tahoma" panose="020B0604030504040204" pitchFamily="34" charset="0"/>
                  <a:cs typeface="Tahoma" panose="020B0604030504040204" pitchFamily="34" charset="0"/>
                </a:rPr>
                <a:t>neeg</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txhais</a:t>
              </a:r>
              <a:r>
                <a:rPr lang="en-US" sz="1600" kern="1200" dirty="0">
                  <a:latin typeface="Tahoma" panose="020B0604030504040204" pitchFamily="34" charset="0"/>
                  <a:ea typeface="Tahoma" panose="020B0604030504040204" pitchFamily="34" charset="0"/>
                  <a:cs typeface="Tahoma" panose="020B0604030504040204" pitchFamily="34" charset="0"/>
                </a:rPr>
                <a:t> lus </a:t>
              </a:r>
              <a:r>
                <a:rPr lang="en-US" sz="1600" kern="1200" dirty="0" err="1">
                  <a:latin typeface="Tahoma" panose="020B0604030504040204" pitchFamily="34" charset="0"/>
                  <a:ea typeface="Tahoma" panose="020B0604030504040204" pitchFamily="34" charset="0"/>
                  <a:cs typeface="Tahoma" panose="020B0604030504040204" pitchFamily="34" charset="0"/>
                </a:rPr>
                <a:t>dawb</a:t>
              </a:r>
              <a:r>
                <a:rPr lang="en-US" sz="1600" kern="1200" dirty="0">
                  <a:latin typeface="Tahoma" panose="020B0604030504040204" pitchFamily="34" charset="0"/>
                  <a:ea typeface="Tahoma" panose="020B0604030504040204" pitchFamily="34" charset="0"/>
                  <a:cs typeface="Tahoma" panose="020B0604030504040204" pitchFamily="34" charset="0"/>
                </a:rPr>
                <a:t> rau </a:t>
              </a:r>
              <a:r>
                <a:rPr lang="en-US" sz="1600" kern="1200" dirty="0" err="1">
                  <a:latin typeface="Tahoma" panose="020B0604030504040204" pitchFamily="34" charset="0"/>
                  <a:ea typeface="Tahoma" panose="020B0604030504040204" pitchFamily="34" charset="0"/>
                  <a:cs typeface="Tahoma" panose="020B0604030504040204" pitchFamily="34" charset="0"/>
                </a:rPr>
                <a:t>kev</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pab</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pej</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xeem</a:t>
              </a:r>
              <a:r>
                <a:rPr lang="en-US" sz="1600" kern="1200" dirty="0">
                  <a:latin typeface="Tahoma" panose="020B0604030504040204" pitchFamily="34" charset="0"/>
                  <a:ea typeface="Tahoma" panose="020B0604030504040204" pitchFamily="34" charset="0"/>
                  <a:cs typeface="Tahoma" panose="020B0604030504040204" pitchFamily="34" charset="0"/>
                </a:rPr>
                <a:t>.</a:t>
              </a:r>
            </a:p>
          </p:txBody>
        </p:sp>
      </p:grpSp>
      <p:grpSp>
        <p:nvGrpSpPr>
          <p:cNvPr id="20" name="Group 19" descr="Lub thawv xim xiav nrog cov ntawv xim dawb hais tias, Txoj kab sau lus los sis siv lub app.">
            <a:extLst>
              <a:ext uri="{FF2B5EF4-FFF2-40B4-BE49-F238E27FC236}">
                <a16:creationId xmlns:a16="http://schemas.microsoft.com/office/drawing/2014/main" id="{1624D30F-EBAD-37ED-B6C3-E9075DE3F16A}"/>
              </a:ext>
            </a:extLst>
          </p:cNvPr>
          <p:cNvGrpSpPr/>
          <p:nvPr/>
        </p:nvGrpSpPr>
        <p:grpSpPr>
          <a:xfrm>
            <a:off x="4586805" y="3485931"/>
            <a:ext cx="3847554" cy="849588"/>
            <a:chOff x="0" y="2328549"/>
            <a:chExt cx="4023360" cy="1072579"/>
          </a:xfrm>
        </p:grpSpPr>
        <p:sp>
          <p:nvSpPr>
            <p:cNvPr id="21" name="Rectangle: Rounded Corners 20">
              <a:extLst>
                <a:ext uri="{FF2B5EF4-FFF2-40B4-BE49-F238E27FC236}">
                  <a16:creationId xmlns:a16="http://schemas.microsoft.com/office/drawing/2014/main" id="{2EA4D9AB-DAA4-ED93-5CA9-5E9FE20F39C6}"/>
                </a:ext>
              </a:extLst>
            </p:cNvPr>
            <p:cNvSpPr/>
            <p:nvPr/>
          </p:nvSpPr>
          <p:spPr>
            <a:xfrm>
              <a:off x="0" y="2328549"/>
              <a:ext cx="4023360" cy="10725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4" descr="Blue box with white text, Language line or use app.">
              <a:extLst>
                <a:ext uri="{FF2B5EF4-FFF2-40B4-BE49-F238E27FC236}">
                  <a16:creationId xmlns:a16="http://schemas.microsoft.com/office/drawing/2014/main" id="{61465F95-7992-85BD-E82D-512E208EB97E}"/>
                </a:ext>
              </a:extLst>
            </p:cNvPr>
            <p:cNvSpPr txBox="1"/>
            <p:nvPr/>
          </p:nvSpPr>
          <p:spPr>
            <a:xfrm>
              <a:off x="52359" y="2380908"/>
              <a:ext cx="3918642" cy="967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Kev </a:t>
              </a:r>
              <a:r>
                <a:rPr lang="en-US" sz="1600" kern="1200" dirty="0" err="1">
                  <a:latin typeface="Tahoma" panose="020B0604030504040204" pitchFamily="34" charset="0"/>
                  <a:ea typeface="Tahoma" panose="020B0604030504040204" pitchFamily="34" charset="0"/>
                  <a:cs typeface="Tahoma" panose="020B0604030504040204" pitchFamily="34" charset="0"/>
                </a:rPr>
                <a:t>txhais</a:t>
              </a:r>
              <a:r>
                <a:rPr lang="en-US" sz="1600" kern="1200" dirty="0">
                  <a:latin typeface="Tahoma" panose="020B0604030504040204" pitchFamily="34" charset="0"/>
                  <a:ea typeface="Tahoma" panose="020B0604030504040204" pitchFamily="34" charset="0"/>
                  <a:cs typeface="Tahoma" panose="020B0604030504040204" pitchFamily="34" charset="0"/>
                </a:rPr>
                <a:t> lus hauv </a:t>
              </a:r>
              <a:r>
                <a:rPr lang="en-US" sz="1600" kern="1200" dirty="0" err="1">
                  <a:latin typeface="Tahoma" panose="020B0604030504040204" pitchFamily="34" charset="0"/>
                  <a:ea typeface="Tahoma" panose="020B0604030504040204" pitchFamily="34" charset="0"/>
                  <a:cs typeface="Tahoma" panose="020B0604030504040204" pitchFamily="34" charset="0"/>
                </a:rPr>
                <a:t>xovtooj</a:t>
              </a:r>
              <a:r>
                <a:rPr lang="en-US" sz="1600" kern="1200" dirty="0">
                  <a:latin typeface="Tahoma" panose="020B0604030504040204" pitchFamily="34" charset="0"/>
                  <a:ea typeface="Tahoma" panose="020B0604030504040204" pitchFamily="34" charset="0"/>
                  <a:cs typeface="Tahoma" panose="020B0604030504040204" pitchFamily="34" charset="0"/>
                </a:rPr>
                <a:t> los </a:t>
              </a:r>
              <a:r>
                <a:rPr lang="en-US" sz="1600" kern="1200" dirty="0" err="1">
                  <a:latin typeface="Tahoma" panose="020B0604030504040204" pitchFamily="34" charset="0"/>
                  <a:ea typeface="Tahoma" panose="020B0604030504040204" pitchFamily="34" charset="0"/>
                  <a:cs typeface="Tahoma" panose="020B0604030504040204" pitchFamily="34" charset="0"/>
                </a:rPr>
                <a:t>siv</a:t>
              </a:r>
              <a:r>
                <a:rPr lang="en-US" sz="16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err="1">
                  <a:latin typeface="Tahoma" panose="020B0604030504040204" pitchFamily="34" charset="0"/>
                  <a:ea typeface="Tahoma" panose="020B0604030504040204" pitchFamily="34" charset="0"/>
                  <a:cs typeface="Tahoma" panose="020B0604030504040204" pitchFamily="34" charset="0"/>
                </a:rPr>
                <a:t>qhov</a:t>
              </a:r>
              <a:r>
                <a:rPr lang="en-US" sz="1600" kern="1200" dirty="0">
                  <a:latin typeface="Tahoma" panose="020B0604030504040204" pitchFamily="34" charset="0"/>
                  <a:ea typeface="Tahoma" panose="020B0604030504040204" pitchFamily="34" charset="0"/>
                  <a:cs typeface="Tahoma" panose="020B0604030504040204" pitchFamily="34" charset="0"/>
                </a:rPr>
                <a:t> app.</a:t>
              </a:r>
            </a:p>
          </p:txBody>
        </p:sp>
      </p:grpSp>
      <p:sp>
        <p:nvSpPr>
          <p:cNvPr id="5" name="Slide Number Placeholder 4">
            <a:extLst>
              <a:ext uri="{FF2B5EF4-FFF2-40B4-BE49-F238E27FC236}">
                <a16:creationId xmlns:a16="http://schemas.microsoft.com/office/drawing/2014/main" id="{4B746D55-5BEC-3572-8DB2-AD032BDE1088}"/>
              </a:ext>
            </a:extLst>
          </p:cNvPr>
          <p:cNvSpPr>
            <a:spLocks noGrp="1"/>
          </p:cNvSpPr>
          <p:nvPr>
            <p:ph type="sldNum" sz="quarter" idx="4"/>
          </p:nvPr>
        </p:nvSpPr>
        <p:spPr/>
        <p:txBody>
          <a:bodyPr/>
          <a:lstStyle/>
          <a:p>
            <a:fld id="{0EBC8B1B-31E5-4BEE-8F7E-D68B475E2C4D}" type="slidenum">
              <a:rPr lang="en-US" smtClean="0"/>
              <a:pPr/>
              <a:t>16</a:t>
            </a:fld>
            <a:endParaRPr lang="en-US"/>
          </a:p>
        </p:txBody>
      </p:sp>
    </p:spTree>
    <p:extLst>
      <p:ext uri="{BB962C8B-B14F-4D97-AF65-F5344CB8AC3E}">
        <p14:creationId xmlns:p14="http://schemas.microsoft.com/office/powerpoint/2010/main" val="267745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D2BAB-1A0C-1131-D41B-762F83AA07BD}"/>
              </a:ext>
            </a:extLst>
          </p:cNvPr>
          <p:cNvSpPr>
            <a:spLocks noGrp="1"/>
          </p:cNvSpPr>
          <p:nvPr>
            <p:ph type="title"/>
          </p:nvPr>
        </p:nvSpPr>
        <p:spPr>
          <a:xfrm>
            <a:off x="457200" y="133349"/>
            <a:ext cx="8229600" cy="1143000"/>
          </a:xfrm>
        </p:spPr>
        <p:txBody>
          <a:bodyPr anchor="ctr">
            <a:normAutofit fontScale="90000"/>
          </a:bodyPr>
          <a:lstStyle/>
          <a:p>
            <a:r>
              <a:rPr lang="en-US" sz="4000" dirty="0">
                <a:solidFill>
                  <a:srgbClr val="003D78"/>
                </a:solidFill>
              </a:rPr>
              <a:t>Kev Muaj Cai Hais Tsis </a:t>
            </a:r>
            <a:r>
              <a:rPr lang="en-US" sz="4000" dirty="0" err="1">
                <a:solidFill>
                  <a:srgbClr val="003D78"/>
                </a:solidFill>
              </a:rPr>
              <a:t>Txaus</a:t>
            </a:r>
            <a:r>
              <a:rPr lang="en-US" sz="4000" dirty="0">
                <a:solidFill>
                  <a:srgbClr val="003D78"/>
                </a:solidFill>
              </a:rPr>
              <a:t> </a:t>
            </a:r>
            <a:r>
              <a:rPr lang="en-US" sz="4000" dirty="0" err="1">
                <a:solidFill>
                  <a:srgbClr val="003D78"/>
                </a:solidFill>
              </a:rPr>
              <a:t>Siab</a:t>
            </a:r>
            <a:endParaRPr lang="en-US" b="0" dirty="0">
              <a:solidFill>
                <a:srgbClr val="003D78"/>
              </a:solidFill>
            </a:endParaRPr>
          </a:p>
        </p:txBody>
      </p:sp>
      <p:sp>
        <p:nvSpPr>
          <p:cNvPr id="5" name="Text Placeholder 4">
            <a:extLst>
              <a:ext uri="{FF2B5EF4-FFF2-40B4-BE49-F238E27FC236}">
                <a16:creationId xmlns:a16="http://schemas.microsoft.com/office/drawing/2014/main" id="{05EE1BB9-08BB-4DCD-FCE9-7614B417EF01}"/>
              </a:ext>
            </a:extLst>
          </p:cNvPr>
          <p:cNvSpPr>
            <a:spLocks noGrp="1"/>
          </p:cNvSpPr>
          <p:nvPr>
            <p:ph sz="half" idx="1"/>
          </p:nvPr>
        </p:nvSpPr>
        <p:spPr>
          <a:xfrm>
            <a:off x="457200" y="1289304"/>
            <a:ext cx="4023360" cy="3429000"/>
          </a:xfrm>
        </p:spPr>
        <p:txBody>
          <a:bodyPr>
            <a:normAutofit/>
          </a:bodyPr>
          <a:lstStyle/>
          <a:p>
            <a:pPr marL="457200" indent="-457200">
              <a:spcAft>
                <a:spcPts val="600"/>
              </a:spcAft>
              <a:buFont typeface="Arial" panose="020B0604020202020204" pitchFamily="34" charset="0"/>
              <a:buChar char="•"/>
            </a:pPr>
            <a:r>
              <a:rPr lang="en-US" sz="2200" dirty="0" err="1">
                <a:solidFill>
                  <a:srgbClr val="001F3C"/>
                </a:solidFill>
              </a:rPr>
              <a:t>Xyuas</a:t>
            </a:r>
            <a:r>
              <a:rPr lang="en-US" sz="2200" dirty="0">
                <a:solidFill>
                  <a:srgbClr val="001F3C"/>
                </a:solidFill>
              </a:rPr>
              <a:t> "</a:t>
            </a:r>
            <a:r>
              <a:rPr lang="en-US" sz="2200" dirty="0" err="1">
                <a:solidFill>
                  <a:srgbClr val="001F3C"/>
                </a:solidFill>
              </a:rPr>
              <a:t>hloov</a:t>
            </a:r>
            <a:r>
              <a:rPr lang="en-US" sz="2200" dirty="0">
                <a:solidFill>
                  <a:srgbClr val="001F3C"/>
                </a:solidFill>
              </a:rPr>
              <a:t> </a:t>
            </a:r>
            <a:r>
              <a:rPr lang="en-US" sz="2200" dirty="0" err="1">
                <a:solidFill>
                  <a:srgbClr val="001F3C"/>
                </a:solidFill>
              </a:rPr>
              <a:t>kho</a:t>
            </a:r>
            <a:r>
              <a:rPr lang="en-US" sz="2200" dirty="0">
                <a:solidFill>
                  <a:srgbClr val="001F3C"/>
                </a:solidFill>
              </a:rPr>
              <a:t> </a:t>
            </a:r>
            <a:r>
              <a:rPr lang="en-US" sz="2200" dirty="0" err="1">
                <a:solidFill>
                  <a:srgbClr val="001F3C"/>
                </a:solidFill>
              </a:rPr>
              <a:t>kom</a:t>
            </a:r>
            <a:r>
              <a:rPr lang="en-US" sz="2200" dirty="0">
                <a:solidFill>
                  <a:srgbClr val="001F3C"/>
                </a:solidFill>
              </a:rPr>
              <a:t> </a:t>
            </a:r>
            <a:r>
              <a:rPr lang="en-US" sz="2200" dirty="0" err="1">
                <a:solidFill>
                  <a:srgbClr val="001F3C"/>
                </a:solidFill>
              </a:rPr>
              <a:t>tuaj</a:t>
            </a:r>
            <a:r>
              <a:rPr lang="en-US" sz="2200" dirty="0">
                <a:solidFill>
                  <a:srgbClr val="001F3C"/>
                </a:solidFill>
              </a:rPr>
              <a:t> </a:t>
            </a:r>
            <a:r>
              <a:rPr lang="en-US" sz="2200" dirty="0" err="1">
                <a:solidFill>
                  <a:srgbClr val="001F3C"/>
                </a:solidFill>
              </a:rPr>
              <a:t>koom</a:t>
            </a:r>
            <a:r>
              <a:rPr lang="en-US" sz="2200" dirty="0">
                <a:solidFill>
                  <a:srgbClr val="001F3C"/>
                </a:solidFill>
              </a:rPr>
              <a:t> tau" </a:t>
            </a:r>
            <a:r>
              <a:rPr lang="en-US" sz="2200" dirty="0" err="1">
                <a:solidFill>
                  <a:srgbClr val="001F3C"/>
                </a:solidFill>
              </a:rPr>
              <a:t>pab</a:t>
            </a:r>
            <a:r>
              <a:rPr lang="en-US" sz="2200" dirty="0">
                <a:solidFill>
                  <a:srgbClr val="001F3C"/>
                </a:solidFill>
              </a:rPr>
              <a:t> rau cov </a:t>
            </a:r>
            <a:r>
              <a:rPr lang="en-US" sz="2200" dirty="0" err="1">
                <a:solidFill>
                  <a:srgbClr val="001F3C"/>
                </a:solidFill>
              </a:rPr>
              <a:t>neeg</a:t>
            </a:r>
            <a:r>
              <a:rPr lang="en-US" sz="2200" dirty="0">
                <a:solidFill>
                  <a:srgbClr val="001F3C"/>
                </a:solidFill>
              </a:rPr>
              <a:t> </a:t>
            </a:r>
            <a:r>
              <a:rPr lang="en-US" sz="2200" dirty="0" err="1">
                <a:solidFill>
                  <a:srgbClr val="001F3C"/>
                </a:solidFill>
              </a:rPr>
              <a:t>xiam</a:t>
            </a:r>
            <a:r>
              <a:rPr lang="en-US" sz="2200" dirty="0">
                <a:solidFill>
                  <a:srgbClr val="001F3C"/>
                </a:solidFill>
              </a:rPr>
              <a:t> </a:t>
            </a:r>
            <a:r>
              <a:rPr lang="en-US" sz="2200" dirty="0" err="1">
                <a:solidFill>
                  <a:srgbClr val="001F3C"/>
                </a:solidFill>
              </a:rPr>
              <a:t>oob</a:t>
            </a:r>
            <a:r>
              <a:rPr lang="en-US" sz="2200" dirty="0">
                <a:solidFill>
                  <a:srgbClr val="001F3C"/>
                </a:solidFill>
              </a:rPr>
              <a:t> </a:t>
            </a:r>
            <a:r>
              <a:rPr lang="en-US" sz="2200" dirty="0" err="1">
                <a:solidFill>
                  <a:srgbClr val="001F3C"/>
                </a:solidFill>
              </a:rPr>
              <a:t>qhab</a:t>
            </a:r>
            <a:r>
              <a:rPr lang="en-US" sz="2200" dirty="0">
                <a:solidFill>
                  <a:srgbClr val="001F3C"/>
                </a:solidFill>
              </a:rPr>
              <a:t>.</a:t>
            </a:r>
          </a:p>
          <a:p>
            <a:pPr marL="457200" indent="-457200">
              <a:spcAft>
                <a:spcPts val="600"/>
              </a:spcAft>
              <a:buFont typeface="Arial" panose="020B0604020202020204" pitchFamily="34" charset="0"/>
              <a:buChar char="•"/>
            </a:pPr>
            <a:endParaRPr lang="en-US" sz="2200" dirty="0">
              <a:solidFill>
                <a:srgbClr val="001F3C"/>
              </a:solidFill>
            </a:endParaRPr>
          </a:p>
          <a:p>
            <a:pPr marL="457200" indent="-457200">
              <a:spcAft>
                <a:spcPts val="600"/>
              </a:spcAft>
              <a:buFont typeface="Arial" panose="020B0604020202020204" pitchFamily="34" charset="0"/>
              <a:buChar char="•"/>
            </a:pPr>
            <a:r>
              <a:rPr lang="en-US" sz="2200" dirty="0">
                <a:solidFill>
                  <a:srgbClr val="001F3C"/>
                </a:solidFill>
              </a:rPr>
              <a:t>Cov </a:t>
            </a:r>
            <a:r>
              <a:rPr lang="en-US" sz="2200" dirty="0" err="1">
                <a:solidFill>
                  <a:srgbClr val="001F3C"/>
                </a:solidFill>
              </a:rPr>
              <a:t>kev</a:t>
            </a:r>
            <a:r>
              <a:rPr lang="en-US" sz="2200" dirty="0">
                <a:solidFill>
                  <a:srgbClr val="001F3C"/>
                </a:solidFill>
              </a:rPr>
              <a:t> </a:t>
            </a:r>
            <a:r>
              <a:rPr lang="en-US" sz="2200" dirty="0" err="1">
                <a:solidFill>
                  <a:srgbClr val="001F3C"/>
                </a:solidFill>
              </a:rPr>
              <a:t>xiam</a:t>
            </a:r>
            <a:r>
              <a:rPr lang="en-US" sz="2200" dirty="0">
                <a:solidFill>
                  <a:srgbClr val="001F3C"/>
                </a:solidFill>
              </a:rPr>
              <a:t> </a:t>
            </a:r>
            <a:r>
              <a:rPr lang="en-US" sz="2200" dirty="0" err="1">
                <a:solidFill>
                  <a:srgbClr val="001F3C"/>
                </a:solidFill>
              </a:rPr>
              <a:t>oob</a:t>
            </a:r>
            <a:r>
              <a:rPr lang="en-US" sz="2200" dirty="0">
                <a:solidFill>
                  <a:srgbClr val="001F3C"/>
                </a:solidFill>
              </a:rPr>
              <a:t> </a:t>
            </a:r>
            <a:r>
              <a:rPr lang="en-US" sz="2200" dirty="0" err="1">
                <a:solidFill>
                  <a:srgbClr val="001F3C"/>
                </a:solidFill>
              </a:rPr>
              <a:t>qhab</a:t>
            </a:r>
            <a:r>
              <a:rPr lang="en-US" sz="2200" dirty="0">
                <a:solidFill>
                  <a:srgbClr val="001F3C"/>
                </a:solidFill>
              </a:rPr>
              <a:t> </a:t>
            </a:r>
            <a:r>
              <a:rPr lang="en-US" sz="2200" dirty="0" err="1">
                <a:solidFill>
                  <a:srgbClr val="001F3C"/>
                </a:solidFill>
              </a:rPr>
              <a:t>tej</a:t>
            </a:r>
            <a:r>
              <a:rPr lang="en-US" sz="2200" dirty="0">
                <a:solidFill>
                  <a:srgbClr val="001F3C"/>
                </a:solidFill>
              </a:rPr>
              <a:t> </a:t>
            </a:r>
            <a:r>
              <a:rPr lang="en-US" sz="2200" dirty="0" err="1">
                <a:solidFill>
                  <a:srgbClr val="001F3C"/>
                </a:solidFill>
              </a:rPr>
              <a:t>zaum</a:t>
            </a:r>
            <a:r>
              <a:rPr lang="en-US" sz="2200" dirty="0">
                <a:solidFill>
                  <a:srgbClr val="001F3C"/>
                </a:solidFill>
              </a:rPr>
              <a:t> </a:t>
            </a:r>
            <a:r>
              <a:rPr lang="en-US" sz="2200" dirty="0" err="1">
                <a:solidFill>
                  <a:srgbClr val="001F3C"/>
                </a:solidFill>
              </a:rPr>
              <a:t>kuj</a:t>
            </a:r>
            <a:r>
              <a:rPr lang="en-US" sz="2200" dirty="0">
                <a:solidFill>
                  <a:srgbClr val="001F3C"/>
                </a:solidFill>
              </a:rPr>
              <a:t> </a:t>
            </a:r>
            <a:r>
              <a:rPr lang="en-US" sz="2200" dirty="0" err="1">
                <a:solidFill>
                  <a:srgbClr val="001F3C"/>
                </a:solidFill>
              </a:rPr>
              <a:t>yog</a:t>
            </a:r>
            <a:r>
              <a:rPr lang="en-US" sz="2200" dirty="0">
                <a:solidFill>
                  <a:srgbClr val="001F3C"/>
                </a:solidFill>
              </a:rPr>
              <a:t> </a:t>
            </a:r>
            <a:r>
              <a:rPr lang="en-US" sz="2200" dirty="0" err="1">
                <a:solidFill>
                  <a:srgbClr val="001F3C"/>
                </a:solidFill>
              </a:rPr>
              <a:t>lub</a:t>
            </a:r>
            <a:r>
              <a:rPr lang="en-US" sz="2200" dirty="0">
                <a:solidFill>
                  <a:srgbClr val="001F3C"/>
                </a:solidFill>
              </a:rPr>
              <a:t> </a:t>
            </a:r>
            <a:r>
              <a:rPr lang="en-US" sz="2200" dirty="0" err="1">
                <a:solidFill>
                  <a:srgbClr val="001F3C"/>
                </a:solidFill>
              </a:rPr>
              <a:t>cev</a:t>
            </a:r>
            <a:r>
              <a:rPr lang="en-US" sz="2200" dirty="0">
                <a:solidFill>
                  <a:srgbClr val="001F3C"/>
                </a:solidFill>
              </a:rPr>
              <a:t> los </a:t>
            </a:r>
            <a:r>
              <a:rPr lang="en-US" sz="2200" dirty="0" err="1">
                <a:solidFill>
                  <a:srgbClr val="001F3C"/>
                </a:solidFill>
              </a:rPr>
              <a:t>kev</a:t>
            </a:r>
            <a:r>
              <a:rPr lang="en-US" sz="2200" dirty="0">
                <a:solidFill>
                  <a:srgbClr val="001F3C"/>
                </a:solidFill>
              </a:rPr>
              <a:t> </a:t>
            </a:r>
            <a:r>
              <a:rPr lang="en-US" sz="2200" dirty="0" err="1">
                <a:solidFill>
                  <a:srgbClr val="001F3C"/>
                </a:solidFill>
              </a:rPr>
              <a:t>xav</a:t>
            </a:r>
            <a:r>
              <a:rPr lang="en-US" sz="2200" dirty="0">
                <a:solidFill>
                  <a:srgbClr val="001F3C"/>
                </a:solidFill>
              </a:rPr>
              <a:t>.</a:t>
            </a:r>
          </a:p>
        </p:txBody>
      </p:sp>
      <p:pic>
        <p:nvPicPr>
          <p:cNvPr id="8" name="Content Placeholder 7" descr="Tsis yog txhua tus xiam oob qhab yuav pom cov lus tso tawm ntawm lub qhov rais.">
            <a:extLst>
              <a:ext uri="{FF2B5EF4-FFF2-40B4-BE49-F238E27FC236}">
                <a16:creationId xmlns:a16="http://schemas.microsoft.com/office/drawing/2014/main" id="{1B39BF53-07FB-941E-7364-2B358C063B0D}"/>
              </a:ext>
            </a:extLst>
          </p:cNvPr>
          <p:cNvPicPr>
            <a:picLocks noGrp="1" noChangeAspect="1"/>
          </p:cNvPicPr>
          <p:nvPr>
            <p:ph sz="half" idx="2"/>
          </p:nvPr>
        </p:nvPicPr>
        <p:blipFill>
          <a:blip r:embed="rId3"/>
          <a:stretch>
            <a:fillRect/>
          </a:stretch>
        </p:blipFill>
        <p:spPr>
          <a:xfrm>
            <a:off x="4663440" y="1693078"/>
            <a:ext cx="4023360" cy="2621452"/>
          </a:xfrm>
          <a:prstGeom prst="rect">
            <a:avLst/>
          </a:prstGeom>
          <a:noFill/>
        </p:spPr>
      </p:pic>
      <p:sp>
        <p:nvSpPr>
          <p:cNvPr id="2" name="Slide Number Placeholder 1">
            <a:extLst>
              <a:ext uri="{FF2B5EF4-FFF2-40B4-BE49-F238E27FC236}">
                <a16:creationId xmlns:a16="http://schemas.microsoft.com/office/drawing/2014/main" id="{4EBF577D-94B5-2D58-D5DD-A66212CD73E9}"/>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60475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0336-7F35-CBC1-91C0-F7A356DC3F44}"/>
              </a:ext>
            </a:extLst>
          </p:cNvPr>
          <p:cNvSpPr>
            <a:spLocks noGrp="1"/>
          </p:cNvSpPr>
          <p:nvPr>
            <p:ph type="title"/>
          </p:nvPr>
        </p:nvSpPr>
        <p:spPr>
          <a:xfrm>
            <a:off x="0" y="15821"/>
            <a:ext cx="9144000" cy="853441"/>
          </a:xfrm>
        </p:spPr>
        <p:txBody>
          <a:bodyPr>
            <a:noAutofit/>
          </a:bodyPr>
          <a:lstStyle/>
          <a:p>
            <a:r>
              <a:rPr lang="en-US" sz="3600" dirty="0">
                <a:solidFill>
                  <a:srgbClr val="003D78"/>
                </a:solidFill>
              </a:rPr>
              <a:t>Kev Muaj Cai Hais Tsis </a:t>
            </a:r>
            <a:r>
              <a:rPr lang="en-US" sz="3600" dirty="0" err="1">
                <a:solidFill>
                  <a:srgbClr val="003D78"/>
                </a:solidFill>
              </a:rPr>
              <a:t>Txaus</a:t>
            </a:r>
            <a:r>
              <a:rPr lang="en-US" sz="3600" dirty="0">
                <a:solidFill>
                  <a:srgbClr val="003D78"/>
                </a:solidFill>
              </a:rPr>
              <a:t> </a:t>
            </a:r>
            <a:r>
              <a:rPr lang="en-US" sz="3600" dirty="0" err="1">
                <a:solidFill>
                  <a:srgbClr val="003D78"/>
                </a:solidFill>
              </a:rPr>
              <a:t>Siab</a:t>
            </a:r>
            <a:endParaRPr lang="en-US" sz="3600" dirty="0">
              <a:solidFill>
                <a:srgbClr val="003D78"/>
              </a:solidFill>
            </a:endParaRPr>
          </a:p>
        </p:txBody>
      </p:sp>
      <p:pic>
        <p:nvPicPr>
          <p:cNvPr id="6" name="Picture 5" descr="Cov ntawv nrog tus cwj mem nyob rau daim tuaj tom qab ua xim xiav.">
            <a:extLst>
              <a:ext uri="{FF2B5EF4-FFF2-40B4-BE49-F238E27FC236}">
                <a16:creationId xmlns:a16="http://schemas.microsoft.com/office/drawing/2014/main" id="{046B44A9-A0D3-0671-174B-B24F5D778C4F}"/>
              </a:ext>
            </a:extLst>
          </p:cNvPr>
          <p:cNvPicPr>
            <a:picLocks noChangeAspect="1"/>
          </p:cNvPicPr>
          <p:nvPr/>
        </p:nvPicPr>
        <p:blipFill>
          <a:blip r:embed="rId3"/>
          <a:stretch>
            <a:fillRect/>
          </a:stretch>
        </p:blipFill>
        <p:spPr>
          <a:xfrm rot="20785718">
            <a:off x="736603" y="1584836"/>
            <a:ext cx="2379831" cy="2400939"/>
          </a:xfrm>
          <a:prstGeom prst="rect">
            <a:avLst/>
          </a:prstGeom>
        </p:spPr>
      </p:pic>
      <p:sp>
        <p:nvSpPr>
          <p:cNvPr id="5" name="Slide Number Placeholder 4">
            <a:extLst>
              <a:ext uri="{FF2B5EF4-FFF2-40B4-BE49-F238E27FC236}">
                <a16:creationId xmlns:a16="http://schemas.microsoft.com/office/drawing/2014/main" id="{0543FD9B-7699-6C1D-D398-89C3A5275C1F}"/>
              </a:ext>
            </a:extLst>
          </p:cNvPr>
          <p:cNvSpPr>
            <a:spLocks noGrp="1"/>
          </p:cNvSpPr>
          <p:nvPr>
            <p:ph type="sldNum" sz="quarter" idx="4"/>
          </p:nvPr>
        </p:nvSpPr>
        <p:spPr/>
        <p:txBody>
          <a:bodyPr/>
          <a:lstStyle/>
          <a:p>
            <a:fld id="{0EBC8B1B-31E5-4BEE-8F7E-D68B475E2C4D}" type="slidenum">
              <a:rPr lang="en-US" smtClean="0"/>
              <a:pPr/>
              <a:t>18</a:t>
            </a:fld>
            <a:endParaRPr lang="en-US"/>
          </a:p>
        </p:txBody>
      </p:sp>
      <p:sp>
        <p:nvSpPr>
          <p:cNvPr id="3" name="object 4">
            <a:extLst>
              <a:ext uri="{FF2B5EF4-FFF2-40B4-BE49-F238E27FC236}">
                <a16:creationId xmlns:a16="http://schemas.microsoft.com/office/drawing/2014/main" id="{BAE3B4A1-7D04-1C90-057F-68332C3F9F0C}"/>
              </a:ext>
            </a:extLst>
          </p:cNvPr>
          <p:cNvSpPr txBox="1"/>
          <p:nvPr/>
        </p:nvSpPr>
        <p:spPr>
          <a:xfrm>
            <a:off x="3733800" y="849482"/>
            <a:ext cx="5260075" cy="3559308"/>
          </a:xfrm>
          <a:prstGeom prst="rect">
            <a:avLst/>
          </a:prstGeom>
        </p:spPr>
        <p:txBody>
          <a:bodyPr vert="horz" wrap="square" lIns="0" tIns="50165" rIns="0" bIns="0" rtlCol="0">
            <a:spAutoFit/>
          </a:bodyPr>
          <a:lstStyle/>
          <a:p>
            <a:pPr marL="355600" marR="5080" indent="-342900">
              <a:spcBef>
                <a:spcPts val="1200"/>
              </a:spcBef>
              <a:buSzPct val="120000"/>
              <a:buFont typeface="Arial" panose="020B0604020202020204"/>
              <a:buChar char="•"/>
              <a:tabLst>
                <a:tab pos="354965" algn="l"/>
                <a:tab pos="355600" algn="l"/>
              </a:tabLst>
            </a:pPr>
            <a:r>
              <a:rPr lang="en-US" dirty="0">
                <a:solidFill>
                  <a:srgbClr val="013775"/>
                </a:solidFill>
                <a:latin typeface="Tahoma" panose="020B0604030504040204"/>
                <a:cs typeface="Tahoma" panose="020B0604030504040204"/>
              </a:rPr>
              <a:t>Cia li </a:t>
            </a:r>
            <a:r>
              <a:rPr lang="en-US" dirty="0" err="1">
                <a:solidFill>
                  <a:srgbClr val="013775"/>
                </a:solidFill>
                <a:latin typeface="Tahoma" panose="020B0604030504040204"/>
                <a:cs typeface="Tahoma" panose="020B0604030504040204"/>
              </a:rPr>
              <a:t>hais</a:t>
            </a:r>
            <a:r>
              <a:rPr lang="en-US" dirty="0">
                <a:solidFill>
                  <a:srgbClr val="013775"/>
                </a:solidFill>
                <a:latin typeface="Tahoma" panose="020B0604030504040204"/>
                <a:cs typeface="Tahoma" panose="020B0604030504040204"/>
              </a:rPr>
              <a:t> lus </a:t>
            </a:r>
            <a:r>
              <a:rPr lang="en-US" dirty="0" err="1">
                <a:solidFill>
                  <a:srgbClr val="013775"/>
                </a:solidFill>
                <a:latin typeface="Tahoma" panose="020B0604030504040204"/>
                <a:cs typeface="Tahoma" panose="020B0604030504040204"/>
              </a:rPr>
              <a:t>qhia</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tsis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txaus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siab</a:t>
            </a:r>
            <a:r>
              <a:rPr lang="en-US" dirty="0">
                <a:solidFill>
                  <a:srgbClr val="013775"/>
                </a:solidFill>
                <a:latin typeface="Tahoma" panose="020B0604030504040204"/>
                <a:cs typeface="Tahoma" panose="020B0604030504040204"/>
              </a:rPr>
              <a:t> los </a:t>
            </a:r>
            <a:r>
              <a:rPr lang="en-US" dirty="0" err="1">
                <a:solidFill>
                  <a:srgbClr val="013775"/>
                </a:solidFill>
                <a:latin typeface="Tahoma" panose="020B0604030504040204"/>
                <a:cs typeface="Tahoma" panose="020B0604030504040204"/>
              </a:rPr>
              <a:t>teev</a:t>
            </a:r>
            <a:r>
              <a:rPr lang="en-US" dirty="0">
                <a:solidFill>
                  <a:srgbClr val="013775"/>
                </a:solidFill>
                <a:latin typeface="Tahoma" panose="020B0604030504040204"/>
                <a:cs typeface="Tahoma" panose="020B0604030504040204"/>
              </a:rPr>
              <a:t> tau </a:t>
            </a:r>
            <a:r>
              <a:rPr lang="en-US" dirty="0" err="1">
                <a:solidFill>
                  <a:srgbClr val="013775"/>
                </a:solidFill>
                <a:latin typeface="Tahoma" panose="020B0604030504040204"/>
                <a:cs typeface="Tahoma" panose="020B0604030504040204"/>
              </a:rPr>
              <a:t>ntawv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tsis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qhia</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npe</a:t>
            </a:r>
            <a:r>
              <a:rPr lang="en-US" dirty="0">
                <a:solidFill>
                  <a:srgbClr val="013775"/>
                </a:solidFill>
                <a:latin typeface="Tahoma" panose="020B0604030504040204"/>
                <a:cs typeface="Tahoma" panose="020B0604030504040204"/>
              </a:rPr>
              <a:t> los </a:t>
            </a:r>
            <a:r>
              <a:rPr lang="en-US" dirty="0" err="1">
                <a:solidFill>
                  <a:srgbClr val="013775"/>
                </a:solidFill>
                <a:latin typeface="Tahoma" panose="020B0604030504040204"/>
                <a:cs typeface="Tahoma" panose="020B0604030504040204"/>
              </a:rPr>
              <a:t>qhia</a:t>
            </a:r>
            <a:r>
              <a:rPr lang="en-US" dirty="0">
                <a:solidFill>
                  <a:srgbClr val="013775"/>
                </a:solidFill>
                <a:latin typeface="Tahoma" panose="020B0604030504040204"/>
                <a:cs typeface="Tahoma" panose="020B0604030504040204"/>
              </a:rPr>
              <a:t> tau.</a:t>
            </a:r>
          </a:p>
          <a:p>
            <a:pPr marL="355600" marR="5080" indent="-342900">
              <a:spcBef>
                <a:spcPts val="1200"/>
              </a:spcBef>
              <a:buSzPct val="120000"/>
              <a:buFont typeface="Arial" panose="020B0604020202020204"/>
              <a:buChar char="•"/>
              <a:tabLst>
                <a:tab pos="354965" algn="l"/>
                <a:tab pos="355600" algn="l"/>
              </a:tabLst>
            </a:pPr>
            <a:r>
              <a:rPr lang="en-US" dirty="0">
                <a:solidFill>
                  <a:srgbClr val="013775"/>
                </a:solidFill>
                <a:latin typeface="Tahoma" panose="020B0604030504040204"/>
                <a:cs typeface="Tahoma" panose="020B0604030504040204"/>
              </a:rPr>
              <a:t>Cov </a:t>
            </a:r>
            <a:r>
              <a:rPr lang="en-US" dirty="0" err="1">
                <a:solidFill>
                  <a:srgbClr val="013775"/>
                </a:solidFill>
                <a:latin typeface="Tahoma" panose="020B0604030504040204"/>
                <a:cs typeface="Tahoma" panose="020B0604030504040204"/>
              </a:rPr>
              <a:t>kev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hais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tsis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txaus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siab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txhob</a:t>
            </a:r>
            <a:r>
              <a:rPr lang="en-US" dirty="0">
                <a:solidFill>
                  <a:srgbClr val="013775"/>
                </a:solidFill>
                <a:latin typeface="Tahoma" panose="020B0604030504040204"/>
                <a:cs typeface="Tahoma" panose="020B0604030504040204"/>
              </a:rPr>
              <a:t> pub </a:t>
            </a:r>
            <a:r>
              <a:rPr lang="en-US" dirty="0" err="1">
                <a:solidFill>
                  <a:srgbClr val="013775"/>
                </a:solidFill>
                <a:latin typeface="Tahoma" panose="020B0604030504040204"/>
                <a:cs typeface="Tahoma" panose="020B0604030504040204"/>
              </a:rPr>
              <a:t>dhau</a:t>
            </a:r>
            <a:r>
              <a:rPr lang="en-US" dirty="0">
                <a:solidFill>
                  <a:srgbClr val="013775"/>
                </a:solidFill>
                <a:latin typeface="Tahoma" panose="020B0604030504040204"/>
                <a:cs typeface="Tahoma" panose="020B0604030504040204"/>
              </a:rPr>
              <a:t> 180 hnub, </a:t>
            </a:r>
            <a:r>
              <a:rPr lang="en-US" dirty="0" err="1">
                <a:solidFill>
                  <a:srgbClr val="013775"/>
                </a:solidFill>
                <a:latin typeface="Tahoma" panose="020B0604030504040204"/>
                <a:cs typeface="Tahoma" panose="020B0604030504040204"/>
              </a:rPr>
              <a:t>txij</a:t>
            </a:r>
            <a:r>
              <a:rPr lang="en-US" dirty="0">
                <a:solidFill>
                  <a:srgbClr val="013775"/>
                </a:solidFill>
                <a:latin typeface="Tahoma" panose="020B0604030504040204"/>
                <a:cs typeface="Tahoma" panose="020B0604030504040204"/>
              </a:rPr>
              <a:t> hnub </a:t>
            </a:r>
            <a:r>
              <a:rPr lang="en-US" dirty="0" err="1">
                <a:solidFill>
                  <a:srgbClr val="013775"/>
                </a:solidFill>
                <a:latin typeface="Tahoma" panose="020B0604030504040204"/>
                <a:cs typeface="Tahoma" panose="020B0604030504040204"/>
              </a:rPr>
              <a:t>muaj</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kev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ntxub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ntxaug</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saib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tsis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taus</a:t>
            </a:r>
            <a:r>
              <a:rPr lang="en-US" dirty="0">
                <a:solidFill>
                  <a:srgbClr val="013775"/>
                </a:solidFill>
                <a:latin typeface="Tahoma" panose="020B0604030504040204"/>
                <a:cs typeface="Tahoma" panose="020B0604030504040204"/>
              </a:rPr>
              <a:t>.</a:t>
            </a:r>
          </a:p>
          <a:p>
            <a:pPr marL="355600" marR="5080" indent="-342900">
              <a:spcBef>
                <a:spcPts val="1200"/>
              </a:spcBef>
              <a:buSzPct val="120000"/>
              <a:buFont typeface="Arial" panose="020B0604020202020204"/>
              <a:buChar char="•"/>
              <a:tabLst>
                <a:tab pos="354965" algn="l"/>
                <a:tab pos="355600" algn="l"/>
              </a:tabLst>
            </a:pPr>
            <a:r>
              <a:rPr lang="en-US" dirty="0">
                <a:solidFill>
                  <a:srgbClr val="013775"/>
                </a:solidFill>
                <a:latin typeface="Tahoma" panose="020B0604030504040204"/>
                <a:cs typeface="Tahoma" panose="020B0604030504040204"/>
              </a:rPr>
              <a:t>Yuav tau </a:t>
            </a:r>
            <a:r>
              <a:rPr lang="en-US" dirty="0" err="1">
                <a:solidFill>
                  <a:srgbClr val="013775"/>
                </a:solidFill>
                <a:latin typeface="Tahoma" panose="020B0604030504040204"/>
                <a:cs typeface="Tahoma" panose="020B0604030504040204"/>
              </a:rPr>
              <a:t>ceeb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toom</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qhia</a:t>
            </a:r>
            <a:r>
              <a:rPr lang="en-US" dirty="0">
                <a:solidFill>
                  <a:srgbClr val="013775"/>
                </a:solidFill>
                <a:latin typeface="Tahoma" panose="020B0604030504040204"/>
                <a:cs typeface="Tahoma" panose="020B0604030504040204"/>
              </a:rPr>
              <a:t> rau DHS USDA Food Nutrition and Distribution </a:t>
            </a:r>
            <a:r>
              <a:rPr lang="en-US" dirty="0" err="1">
                <a:solidFill>
                  <a:srgbClr val="013775"/>
                </a:solidFill>
                <a:latin typeface="Tahoma" panose="020B0604030504040204"/>
                <a:cs typeface="Tahoma" panose="020B0604030504040204"/>
              </a:rPr>
              <a:t>qhov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kev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pab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tus</a:t>
            </a:r>
            <a:r>
              <a:rPr lang="en-US" dirty="0">
                <a:solidFill>
                  <a:srgbClr val="013775"/>
                </a:solidFill>
                <a:latin typeface="Tahoma" panose="020B0604030504040204"/>
                <a:cs typeface="Tahoma" panose="020B0604030504040204"/>
              </a:rPr>
              <a:t> coordinator.</a:t>
            </a:r>
          </a:p>
          <a:p>
            <a:pPr marL="355600" marR="5080" indent="-342900">
              <a:spcBef>
                <a:spcPts val="1200"/>
              </a:spcBef>
              <a:buSzPct val="120000"/>
              <a:buFont typeface="Arial" panose="020B0604020202020204"/>
              <a:buChar char="•"/>
              <a:tabLst>
                <a:tab pos="354965" algn="l"/>
                <a:tab pos="355600" algn="l"/>
              </a:tabLst>
            </a:pPr>
            <a:r>
              <a:rPr lang="en-US" dirty="0">
                <a:solidFill>
                  <a:srgbClr val="013775"/>
                </a:solidFill>
                <a:latin typeface="Tahoma" panose="020B0604030504040204"/>
                <a:cs typeface="Tahoma" panose="020B0604030504040204"/>
              </a:rPr>
              <a:t>Kuj xa tau cov </a:t>
            </a:r>
            <a:r>
              <a:rPr lang="en-US" dirty="0" err="1">
                <a:solidFill>
                  <a:srgbClr val="013775"/>
                </a:solidFill>
                <a:latin typeface="Tahoma" panose="020B0604030504040204"/>
                <a:cs typeface="Tahoma" panose="020B0604030504040204"/>
              </a:rPr>
              <a:t>kev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hais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tsis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txaus</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siab</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ncaj</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nraim</a:t>
            </a:r>
            <a:r>
              <a:rPr lang="en-US" dirty="0">
                <a:solidFill>
                  <a:srgbClr val="013775"/>
                </a:solidFill>
                <a:latin typeface="Tahoma" panose="020B0604030504040204"/>
                <a:cs typeface="Tahoma" panose="020B0604030504040204"/>
              </a:rPr>
              <a:t> rau </a:t>
            </a:r>
            <a:r>
              <a:rPr lang="en-US" i="1" dirty="0">
                <a:solidFill>
                  <a:srgbClr val="013775"/>
                </a:solidFill>
                <a:latin typeface="Tahoma" panose="020B0604030504040204"/>
                <a:cs typeface="Tahoma" panose="020B0604030504040204"/>
              </a:rPr>
              <a:t>U.S. Dept. of Agriculture (USDA) </a:t>
            </a:r>
            <a:r>
              <a:rPr lang="en-US" dirty="0" err="1">
                <a:solidFill>
                  <a:srgbClr val="013775"/>
                </a:solidFill>
                <a:latin typeface="Tahoma" panose="020B0604030504040204"/>
                <a:cs typeface="Tahoma" panose="020B0604030504040204"/>
              </a:rPr>
              <a:t>siv</a:t>
            </a:r>
            <a:r>
              <a:rPr lang="en-US" dirty="0">
                <a:solidFill>
                  <a:srgbClr val="013775"/>
                </a:solidFill>
                <a:latin typeface="Tahoma" panose="020B0604030504040204"/>
                <a:cs typeface="Tahoma" panose="020B0604030504040204"/>
              </a:rPr>
              <a:t> daim </a:t>
            </a:r>
            <a:r>
              <a:rPr lang="en-US" dirty="0" err="1">
                <a:solidFill>
                  <a:srgbClr val="013775"/>
                </a:solidFill>
                <a:latin typeface="Tahoma" panose="020B0604030504040204"/>
                <a:cs typeface="Tahoma" panose="020B0604030504040204"/>
              </a:rPr>
              <a:t>ntawv</a:t>
            </a:r>
            <a:r>
              <a:rPr lang="en-US" dirty="0">
                <a:solidFill>
                  <a:srgbClr val="013775"/>
                </a:solidFill>
                <a:latin typeface="Tahoma" panose="020B0604030504040204"/>
                <a:cs typeface="Tahoma" panose="020B0604030504040204"/>
              </a:rPr>
              <a:t> </a:t>
            </a:r>
            <a:r>
              <a:rPr lang="en-US" dirty="0" err="1">
                <a:solidFill>
                  <a:srgbClr val="013775"/>
                </a:solidFill>
                <a:latin typeface="Tahoma" panose="020B0604030504040204"/>
                <a:cs typeface="Tahoma" panose="020B0604030504040204"/>
              </a:rPr>
              <a:t>teev</a:t>
            </a:r>
            <a:r>
              <a:rPr lang="en-US" dirty="0">
                <a:solidFill>
                  <a:srgbClr val="013775"/>
                </a:solidFill>
                <a:latin typeface="Tahoma" panose="020B0604030504040204"/>
                <a:cs typeface="Tahoma" panose="020B0604030504040204"/>
              </a:rPr>
              <a:t> nyob online.</a:t>
            </a:r>
          </a:p>
        </p:txBody>
      </p:sp>
    </p:spTree>
    <p:extLst>
      <p:ext uri="{BB962C8B-B14F-4D97-AF65-F5344CB8AC3E}">
        <p14:creationId xmlns:p14="http://schemas.microsoft.com/office/powerpoint/2010/main" val="252077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43E-B0B7-1C68-1042-D3A04C32D7C4}"/>
              </a:ext>
            </a:extLst>
          </p:cNvPr>
          <p:cNvSpPr>
            <a:spLocks noGrp="1"/>
          </p:cNvSpPr>
          <p:nvPr>
            <p:ph type="title"/>
          </p:nvPr>
        </p:nvSpPr>
        <p:spPr>
          <a:xfrm>
            <a:off x="457200" y="133349"/>
            <a:ext cx="8229600" cy="1143000"/>
          </a:xfrm>
        </p:spPr>
        <p:txBody>
          <a:bodyPr anchor="ctr">
            <a:normAutofit/>
          </a:bodyPr>
          <a:lstStyle/>
          <a:p>
            <a:pPr>
              <a:lnSpc>
                <a:spcPct val="90000"/>
              </a:lnSpc>
            </a:pPr>
            <a:r>
              <a:rPr lang="en-US" sz="3700" dirty="0">
                <a:solidFill>
                  <a:srgbClr val="003D78"/>
                </a:solidFill>
              </a:rPr>
              <a:t>Kev Cob </a:t>
            </a:r>
            <a:r>
              <a:rPr lang="en-US" sz="3700" dirty="0" err="1">
                <a:solidFill>
                  <a:srgbClr val="003D78"/>
                </a:solidFill>
              </a:rPr>
              <a:t>Qhia</a:t>
            </a:r>
            <a:r>
              <a:rPr lang="en-US" sz="3700" dirty="0">
                <a:solidFill>
                  <a:srgbClr val="003D78"/>
                </a:solidFill>
              </a:rPr>
              <a:t> </a:t>
            </a:r>
            <a:r>
              <a:rPr lang="en-US" sz="3700" dirty="0" err="1">
                <a:solidFill>
                  <a:srgbClr val="003D78"/>
                </a:solidFill>
              </a:rPr>
              <a:t>Txog</a:t>
            </a:r>
            <a:r>
              <a:rPr lang="en-US" sz="3700" dirty="0">
                <a:solidFill>
                  <a:srgbClr val="003D78"/>
                </a:solidFill>
              </a:rPr>
              <a:t> </a:t>
            </a:r>
            <a:r>
              <a:rPr lang="en-US" sz="3700" dirty="0" err="1">
                <a:solidFill>
                  <a:srgbClr val="003D78"/>
                </a:solidFill>
              </a:rPr>
              <a:t>Pej</a:t>
            </a:r>
            <a:r>
              <a:rPr lang="en-US" sz="3700" dirty="0">
                <a:solidFill>
                  <a:srgbClr val="003D78"/>
                </a:solidFill>
              </a:rPr>
              <a:t> </a:t>
            </a:r>
            <a:r>
              <a:rPr lang="en-US" sz="3700" dirty="0" err="1">
                <a:solidFill>
                  <a:srgbClr val="003D78"/>
                </a:solidFill>
              </a:rPr>
              <a:t>Xeem</a:t>
            </a:r>
            <a:r>
              <a:rPr lang="en-US" sz="3700" dirty="0">
                <a:solidFill>
                  <a:srgbClr val="003D78"/>
                </a:solidFill>
              </a:rPr>
              <a:t> Muaj Cai rau Cov Neeg Ua Num</a:t>
            </a:r>
          </a:p>
        </p:txBody>
      </p:sp>
      <p:sp>
        <p:nvSpPr>
          <p:cNvPr id="7" name="Content Placeholder 2">
            <a:extLst>
              <a:ext uri="{FF2B5EF4-FFF2-40B4-BE49-F238E27FC236}">
                <a16:creationId xmlns:a16="http://schemas.microsoft.com/office/drawing/2014/main" id="{79F6CC9A-E248-2811-C5D5-23113891F0A0}"/>
              </a:ext>
            </a:extLst>
          </p:cNvPr>
          <p:cNvSpPr>
            <a:spLocks noGrp="1"/>
          </p:cNvSpPr>
          <p:nvPr>
            <p:ph sz="half" idx="1"/>
          </p:nvPr>
        </p:nvSpPr>
        <p:spPr>
          <a:xfrm>
            <a:off x="457200" y="1289304"/>
            <a:ext cx="4023360" cy="3429000"/>
          </a:xfrm>
        </p:spPr>
        <p:txBody>
          <a:bodyPr vert="horz" wrap="square" lIns="91440" tIns="45720" rIns="91440" bIns="45720" rtlCol="0">
            <a:noAutofit/>
          </a:bodyPr>
          <a:lstStyle/>
          <a:p>
            <a:r>
              <a:rPr lang="en-US" sz="1600" dirty="0">
                <a:solidFill>
                  <a:srgbClr val="001F3C"/>
                </a:solidFill>
              </a:rPr>
              <a:t>Yuav tsum </a:t>
            </a:r>
            <a:r>
              <a:rPr lang="en-US" sz="1600" dirty="0" err="1">
                <a:solidFill>
                  <a:srgbClr val="001F3C"/>
                </a:solidFill>
              </a:rPr>
              <a:t>muaj</a:t>
            </a:r>
            <a:r>
              <a:rPr lang="en-US" sz="1600" dirty="0">
                <a:solidFill>
                  <a:srgbClr val="001F3C"/>
                </a:solidFill>
              </a:rPr>
              <a:t> </a:t>
            </a:r>
            <a:r>
              <a:rPr lang="en-US" sz="1600" dirty="0" err="1">
                <a:solidFill>
                  <a:srgbClr val="001F3C"/>
                </a:solidFill>
              </a:rPr>
              <a:t>kev</a:t>
            </a:r>
            <a:r>
              <a:rPr lang="en-US" sz="1600" dirty="0">
                <a:solidFill>
                  <a:srgbClr val="001F3C"/>
                </a:solidFill>
              </a:rPr>
              <a:t> cob </a:t>
            </a:r>
            <a:r>
              <a:rPr lang="en-US" sz="1600" dirty="0" err="1">
                <a:solidFill>
                  <a:srgbClr val="001F3C"/>
                </a:solidFill>
              </a:rPr>
              <a:t>qhia</a:t>
            </a:r>
            <a:r>
              <a:rPr lang="en-US" sz="1600" dirty="0">
                <a:solidFill>
                  <a:srgbClr val="001F3C"/>
                </a:solidFill>
              </a:rPr>
              <a:t> rau </a:t>
            </a:r>
            <a:r>
              <a:rPr lang="en-US" sz="1600" dirty="0" err="1">
                <a:solidFill>
                  <a:srgbClr val="001F3C"/>
                </a:solidFill>
              </a:rPr>
              <a:t>yog</a:t>
            </a:r>
            <a:r>
              <a:rPr lang="en-US" sz="1600" dirty="0">
                <a:solidFill>
                  <a:srgbClr val="001F3C"/>
                </a:solidFill>
              </a:rPr>
              <a:t> </a:t>
            </a:r>
            <a:r>
              <a:rPr lang="en-US" sz="1600" dirty="0" err="1">
                <a:solidFill>
                  <a:srgbClr val="001F3C"/>
                </a:solidFill>
              </a:rPr>
              <a:t>tias</a:t>
            </a:r>
            <a:r>
              <a:rPr lang="en-US" sz="1600" dirty="0">
                <a:solidFill>
                  <a:srgbClr val="001F3C"/>
                </a:solidFill>
              </a:rPr>
              <a:t> cov </a:t>
            </a:r>
            <a:r>
              <a:rPr lang="en-US" sz="1600" dirty="0" err="1">
                <a:solidFill>
                  <a:srgbClr val="001F3C"/>
                </a:solidFill>
              </a:rPr>
              <a:t>neeg</a:t>
            </a:r>
            <a:r>
              <a:rPr lang="en-US" sz="1600" dirty="0">
                <a:solidFill>
                  <a:srgbClr val="001F3C"/>
                </a:solidFill>
              </a:rPr>
              <a:t> ua num </a:t>
            </a:r>
            <a:r>
              <a:rPr lang="en-US" sz="1600" dirty="0" err="1">
                <a:solidFill>
                  <a:srgbClr val="001F3C"/>
                </a:solidFill>
              </a:rPr>
              <a:t>ntawm</a:t>
            </a:r>
            <a:r>
              <a:rPr lang="en-US" sz="1600" dirty="0">
                <a:solidFill>
                  <a:srgbClr val="001F3C"/>
                </a:solidFill>
              </a:rPr>
              <a:t> USDA Food and Nutrition </a:t>
            </a:r>
            <a:r>
              <a:rPr lang="en-US" sz="1600" dirty="0" err="1">
                <a:solidFill>
                  <a:srgbClr val="001F3C"/>
                </a:solidFill>
              </a:rPr>
              <a:t>qhov</a:t>
            </a:r>
            <a:r>
              <a:rPr lang="en-US" sz="1600" dirty="0">
                <a:solidFill>
                  <a:srgbClr val="001F3C"/>
                </a:solidFill>
              </a:rPr>
              <a:t> </a:t>
            </a:r>
            <a:r>
              <a:rPr lang="en-US" sz="1600" dirty="0" err="1">
                <a:solidFill>
                  <a:srgbClr val="001F3C"/>
                </a:solidFill>
              </a:rPr>
              <a:t>kev</a:t>
            </a:r>
            <a:r>
              <a:rPr lang="en-US" sz="1600" dirty="0">
                <a:solidFill>
                  <a:srgbClr val="001F3C"/>
                </a:solidFill>
              </a:rPr>
              <a:t> </a:t>
            </a:r>
            <a:r>
              <a:rPr lang="en-US" sz="1600" dirty="0" err="1">
                <a:solidFill>
                  <a:srgbClr val="001F3C"/>
                </a:solidFill>
              </a:rPr>
              <a:t>pab</a:t>
            </a:r>
            <a:r>
              <a:rPr lang="en-US" sz="1600" dirty="0">
                <a:solidFill>
                  <a:srgbClr val="001F3C"/>
                </a:solidFill>
              </a:rPr>
              <a:t> </a:t>
            </a:r>
            <a:r>
              <a:rPr lang="en-US" sz="1600" dirty="0" err="1">
                <a:solidFill>
                  <a:srgbClr val="001F3C"/>
                </a:solidFill>
              </a:rPr>
              <a:t>ntsib</a:t>
            </a:r>
            <a:r>
              <a:rPr lang="en-US" sz="1600" dirty="0">
                <a:solidFill>
                  <a:srgbClr val="001F3C"/>
                </a:solidFill>
              </a:rPr>
              <a:t> </a:t>
            </a:r>
            <a:r>
              <a:rPr lang="en-US" sz="1600" dirty="0" err="1">
                <a:solidFill>
                  <a:srgbClr val="001F3C"/>
                </a:solidFill>
              </a:rPr>
              <a:t>kiag</a:t>
            </a:r>
            <a:r>
              <a:rPr lang="en-US" sz="1600" dirty="0">
                <a:solidFill>
                  <a:srgbClr val="001F3C"/>
                </a:solidFill>
              </a:rPr>
              <a:t> cov </a:t>
            </a:r>
            <a:r>
              <a:rPr lang="en-US" sz="1600" dirty="0" err="1">
                <a:solidFill>
                  <a:srgbClr val="001F3C"/>
                </a:solidFill>
              </a:rPr>
              <a:t>neeg</a:t>
            </a:r>
            <a:r>
              <a:rPr lang="en-US" sz="1600" dirty="0">
                <a:solidFill>
                  <a:srgbClr val="001F3C"/>
                </a:solidFill>
              </a:rPr>
              <a:t> </a:t>
            </a:r>
            <a:r>
              <a:rPr lang="en-US" sz="1600" dirty="0" err="1">
                <a:solidFill>
                  <a:srgbClr val="001F3C"/>
                </a:solidFill>
              </a:rPr>
              <a:t>tuaj</a:t>
            </a:r>
            <a:r>
              <a:rPr lang="en-US" sz="1600" dirty="0">
                <a:solidFill>
                  <a:srgbClr val="001F3C"/>
                </a:solidFill>
              </a:rPr>
              <a:t> </a:t>
            </a:r>
            <a:r>
              <a:rPr lang="en-US" sz="1600" dirty="0" err="1">
                <a:solidFill>
                  <a:srgbClr val="001F3C"/>
                </a:solidFill>
              </a:rPr>
              <a:t>thov</a:t>
            </a:r>
            <a:r>
              <a:rPr lang="en-US" sz="1600" dirty="0">
                <a:solidFill>
                  <a:srgbClr val="001F3C"/>
                </a:solidFill>
              </a:rPr>
              <a:t>/</a:t>
            </a:r>
            <a:r>
              <a:rPr lang="en-US" sz="1600" dirty="0" err="1">
                <a:solidFill>
                  <a:srgbClr val="001F3C"/>
                </a:solidFill>
              </a:rPr>
              <a:t>koom</a:t>
            </a:r>
            <a:r>
              <a:rPr lang="en-US" sz="1600" dirty="0">
                <a:solidFill>
                  <a:srgbClr val="001F3C"/>
                </a:solidFill>
              </a:rPr>
              <a:t> </a:t>
            </a:r>
            <a:r>
              <a:rPr lang="en-US" sz="1600" dirty="0" err="1">
                <a:solidFill>
                  <a:srgbClr val="001F3C"/>
                </a:solidFill>
              </a:rPr>
              <a:t>nrog</a:t>
            </a:r>
            <a:r>
              <a:rPr lang="en-US" sz="1600" dirty="0">
                <a:solidFill>
                  <a:srgbClr val="001F3C"/>
                </a:solidFill>
              </a:rPr>
              <a:t> </a:t>
            </a:r>
            <a:r>
              <a:rPr lang="en-US" sz="1600" dirty="0" err="1">
                <a:solidFill>
                  <a:srgbClr val="001F3C"/>
                </a:solidFill>
              </a:rPr>
              <a:t>kev</a:t>
            </a:r>
            <a:r>
              <a:rPr lang="en-US" sz="1600" dirty="0">
                <a:solidFill>
                  <a:srgbClr val="001F3C"/>
                </a:solidFill>
              </a:rPr>
              <a:t> </a:t>
            </a:r>
            <a:r>
              <a:rPr lang="en-US" sz="1600" dirty="0" err="1">
                <a:solidFill>
                  <a:srgbClr val="001F3C"/>
                </a:solidFill>
              </a:rPr>
              <a:t>pab</a:t>
            </a:r>
            <a:r>
              <a:rPr lang="en-US" sz="1600" dirty="0">
                <a:solidFill>
                  <a:srgbClr val="001F3C"/>
                </a:solidFill>
              </a:rPr>
              <a:t>.</a:t>
            </a:r>
          </a:p>
          <a:p>
            <a:r>
              <a:rPr lang="en-US" sz="1600" dirty="0">
                <a:solidFill>
                  <a:srgbClr val="001F3C"/>
                </a:solidFill>
              </a:rPr>
              <a:t>Yuav tsum </a:t>
            </a:r>
            <a:r>
              <a:rPr lang="en-US" sz="1600" dirty="0" err="1">
                <a:solidFill>
                  <a:srgbClr val="001F3C"/>
                </a:solidFill>
              </a:rPr>
              <a:t>muaj</a:t>
            </a:r>
            <a:r>
              <a:rPr lang="en-US" sz="1600" dirty="0">
                <a:solidFill>
                  <a:srgbClr val="001F3C"/>
                </a:solidFill>
              </a:rPr>
              <a:t> </a:t>
            </a:r>
            <a:r>
              <a:rPr lang="en-US" sz="1600" dirty="0" err="1">
                <a:solidFill>
                  <a:srgbClr val="001F3C"/>
                </a:solidFill>
              </a:rPr>
              <a:t>kev</a:t>
            </a:r>
            <a:r>
              <a:rPr lang="en-US" sz="1600" dirty="0">
                <a:solidFill>
                  <a:srgbClr val="001F3C"/>
                </a:solidFill>
              </a:rPr>
              <a:t> cob </a:t>
            </a:r>
            <a:r>
              <a:rPr lang="en-US" sz="1600" dirty="0" err="1">
                <a:solidFill>
                  <a:srgbClr val="001F3C"/>
                </a:solidFill>
              </a:rPr>
              <a:t>qhia</a:t>
            </a:r>
            <a:r>
              <a:rPr lang="en-US" sz="1600" dirty="0">
                <a:solidFill>
                  <a:srgbClr val="001F3C"/>
                </a:solidFill>
              </a:rPr>
              <a:t> rau cov </a:t>
            </a:r>
            <a:r>
              <a:rPr lang="en-US" sz="1600" dirty="0" err="1">
                <a:solidFill>
                  <a:srgbClr val="001F3C"/>
                </a:solidFill>
              </a:rPr>
              <a:t>neeg</a:t>
            </a:r>
            <a:r>
              <a:rPr lang="en-US" sz="1600" dirty="0">
                <a:solidFill>
                  <a:srgbClr val="001F3C"/>
                </a:solidFill>
              </a:rPr>
              <a:t> </a:t>
            </a:r>
            <a:r>
              <a:rPr lang="en-US" sz="1600" dirty="0" err="1">
                <a:solidFill>
                  <a:srgbClr val="001F3C"/>
                </a:solidFill>
              </a:rPr>
              <a:t>tuaj</a:t>
            </a:r>
            <a:r>
              <a:rPr lang="en-US" sz="1600" dirty="0">
                <a:solidFill>
                  <a:srgbClr val="001F3C"/>
                </a:solidFill>
              </a:rPr>
              <a:t> ua </a:t>
            </a:r>
            <a:r>
              <a:rPr lang="en-US" sz="1600" dirty="0" err="1">
                <a:solidFill>
                  <a:srgbClr val="001F3C"/>
                </a:solidFill>
              </a:rPr>
              <a:t>hauj</a:t>
            </a:r>
            <a:r>
              <a:rPr lang="en-US" sz="1600" dirty="0">
                <a:solidFill>
                  <a:srgbClr val="001F3C"/>
                </a:solidFill>
              </a:rPr>
              <a:t> </a:t>
            </a:r>
            <a:r>
              <a:rPr lang="en-US" sz="1600" dirty="0" err="1">
                <a:solidFill>
                  <a:srgbClr val="001F3C"/>
                </a:solidFill>
              </a:rPr>
              <a:t>lwm</a:t>
            </a:r>
            <a:r>
              <a:rPr lang="en-US" sz="1600" dirty="0">
                <a:solidFill>
                  <a:srgbClr val="001F3C"/>
                </a:solidFill>
              </a:rPr>
              <a:t> </a:t>
            </a:r>
            <a:r>
              <a:rPr lang="en-US" sz="1600" dirty="0" err="1">
                <a:solidFill>
                  <a:srgbClr val="001F3C"/>
                </a:solidFill>
              </a:rPr>
              <a:t>tshiab</a:t>
            </a:r>
            <a:r>
              <a:rPr lang="en-US" sz="1600" dirty="0">
                <a:solidFill>
                  <a:srgbClr val="001F3C"/>
                </a:solidFill>
              </a:rPr>
              <a:t>; </a:t>
            </a:r>
            <a:r>
              <a:rPr lang="en-US" sz="1600" dirty="0" err="1">
                <a:solidFill>
                  <a:srgbClr val="001F3C"/>
                </a:solidFill>
              </a:rPr>
              <a:t>ces</a:t>
            </a:r>
            <a:r>
              <a:rPr lang="en-US" sz="1600" dirty="0">
                <a:solidFill>
                  <a:srgbClr val="001F3C"/>
                </a:solidFill>
              </a:rPr>
              <a:t> </a:t>
            </a:r>
            <a:r>
              <a:rPr lang="en-US" sz="1600" dirty="0" err="1">
                <a:solidFill>
                  <a:srgbClr val="001F3C"/>
                </a:solidFill>
              </a:rPr>
              <a:t>ib</a:t>
            </a:r>
            <a:r>
              <a:rPr lang="en-US" sz="1600" dirty="0">
                <a:solidFill>
                  <a:srgbClr val="001F3C"/>
                </a:solidFill>
              </a:rPr>
              <a:t> </a:t>
            </a:r>
            <a:r>
              <a:rPr lang="en-US" sz="1600" dirty="0" err="1">
                <a:solidFill>
                  <a:srgbClr val="001F3C"/>
                </a:solidFill>
              </a:rPr>
              <a:t>xyoos</a:t>
            </a:r>
            <a:r>
              <a:rPr lang="en-US" sz="1600" dirty="0">
                <a:solidFill>
                  <a:srgbClr val="001F3C"/>
                </a:solidFill>
              </a:rPr>
              <a:t> </a:t>
            </a:r>
            <a:r>
              <a:rPr lang="en-US" sz="1600" dirty="0" err="1">
                <a:solidFill>
                  <a:srgbClr val="001F3C"/>
                </a:solidFill>
              </a:rPr>
              <a:t>ib</a:t>
            </a:r>
            <a:r>
              <a:rPr lang="en-US" sz="1600" dirty="0">
                <a:solidFill>
                  <a:srgbClr val="001F3C"/>
                </a:solidFill>
              </a:rPr>
              <a:t> </a:t>
            </a:r>
            <a:r>
              <a:rPr lang="en-US" sz="1600" dirty="0" err="1">
                <a:solidFill>
                  <a:srgbClr val="001F3C"/>
                </a:solidFill>
              </a:rPr>
              <a:t>zaug</a:t>
            </a:r>
            <a:r>
              <a:rPr lang="en-US" sz="1600" dirty="0">
                <a:solidFill>
                  <a:srgbClr val="001F3C"/>
                </a:solidFill>
              </a:rPr>
              <a:t>.</a:t>
            </a:r>
          </a:p>
          <a:p>
            <a:r>
              <a:rPr lang="en-US" sz="1600" dirty="0" err="1">
                <a:solidFill>
                  <a:srgbClr val="001F3C"/>
                </a:solidFill>
              </a:rPr>
              <a:t>Qhov</a:t>
            </a:r>
            <a:r>
              <a:rPr lang="en-US" sz="1600" dirty="0">
                <a:solidFill>
                  <a:srgbClr val="001F3C"/>
                </a:solidFill>
              </a:rPr>
              <a:t> </a:t>
            </a:r>
            <a:r>
              <a:rPr lang="en-US" sz="1600" dirty="0" err="1">
                <a:solidFill>
                  <a:srgbClr val="001F3C"/>
                </a:solidFill>
              </a:rPr>
              <a:t>kev</a:t>
            </a:r>
            <a:r>
              <a:rPr lang="en-US" sz="1600" dirty="0">
                <a:solidFill>
                  <a:srgbClr val="001F3C"/>
                </a:solidFill>
              </a:rPr>
              <a:t> </a:t>
            </a:r>
            <a:r>
              <a:rPr lang="en-US" sz="1600" dirty="0" err="1">
                <a:solidFill>
                  <a:srgbClr val="001F3C"/>
                </a:solidFill>
              </a:rPr>
              <a:t>piav</a:t>
            </a:r>
            <a:r>
              <a:rPr lang="en-US" sz="1600" dirty="0">
                <a:solidFill>
                  <a:srgbClr val="001F3C"/>
                </a:solidFill>
              </a:rPr>
              <a:t> </a:t>
            </a:r>
            <a:r>
              <a:rPr lang="en-US" sz="1600" dirty="0" err="1">
                <a:solidFill>
                  <a:srgbClr val="001F3C"/>
                </a:solidFill>
              </a:rPr>
              <a:t>qhia</a:t>
            </a:r>
            <a:r>
              <a:rPr lang="en-US" sz="1600" dirty="0">
                <a:solidFill>
                  <a:srgbClr val="001F3C"/>
                </a:solidFill>
              </a:rPr>
              <a:t> no </a:t>
            </a:r>
            <a:r>
              <a:rPr lang="en-US" sz="1600" dirty="0" err="1">
                <a:solidFill>
                  <a:srgbClr val="001F3C"/>
                </a:solidFill>
              </a:rPr>
              <a:t>yog</a:t>
            </a:r>
            <a:r>
              <a:rPr lang="en-US" sz="1600" dirty="0">
                <a:solidFill>
                  <a:srgbClr val="001F3C"/>
                </a:solidFill>
              </a:rPr>
              <a:t> </a:t>
            </a:r>
            <a:r>
              <a:rPr lang="en-US" sz="1600" dirty="0" err="1">
                <a:solidFill>
                  <a:srgbClr val="001F3C"/>
                </a:solidFill>
              </a:rPr>
              <a:t>qhov</a:t>
            </a:r>
            <a:r>
              <a:rPr lang="en-US" sz="1600" dirty="0">
                <a:solidFill>
                  <a:srgbClr val="001F3C"/>
                </a:solidFill>
              </a:rPr>
              <a:t> </a:t>
            </a:r>
            <a:r>
              <a:rPr lang="en-US" sz="1600" dirty="0" err="1">
                <a:solidFill>
                  <a:srgbClr val="001F3C"/>
                </a:solidFill>
              </a:rPr>
              <a:t>kev</a:t>
            </a:r>
            <a:r>
              <a:rPr lang="en-US" sz="1600" dirty="0">
                <a:solidFill>
                  <a:srgbClr val="001F3C"/>
                </a:solidFill>
              </a:rPr>
              <a:t> cob </a:t>
            </a:r>
            <a:r>
              <a:rPr lang="en-US" sz="1600" dirty="0" err="1">
                <a:solidFill>
                  <a:srgbClr val="001F3C"/>
                </a:solidFill>
              </a:rPr>
              <a:t>qhia</a:t>
            </a:r>
            <a:r>
              <a:rPr lang="en-US" sz="1600" dirty="0">
                <a:solidFill>
                  <a:srgbClr val="001F3C"/>
                </a:solidFill>
              </a:rPr>
              <a:t> rau </a:t>
            </a:r>
            <a:r>
              <a:rPr lang="en-US" sz="1600" dirty="0" err="1">
                <a:solidFill>
                  <a:srgbClr val="001F3C"/>
                </a:solidFill>
              </a:rPr>
              <a:t>tus</a:t>
            </a:r>
            <a:r>
              <a:rPr lang="en-US" sz="1600" dirty="0">
                <a:solidFill>
                  <a:srgbClr val="001F3C"/>
                </a:solidFill>
              </a:rPr>
              <a:t> </a:t>
            </a:r>
            <a:r>
              <a:rPr lang="en-US" sz="1600" dirty="0" err="1">
                <a:solidFill>
                  <a:srgbClr val="001F3C"/>
                </a:solidFill>
              </a:rPr>
              <a:t>neeg</a:t>
            </a:r>
            <a:r>
              <a:rPr lang="en-US" sz="1600" dirty="0">
                <a:solidFill>
                  <a:srgbClr val="001F3C"/>
                </a:solidFill>
              </a:rPr>
              <a:t> ua </a:t>
            </a:r>
            <a:r>
              <a:rPr lang="en-US" sz="1600" dirty="0" err="1">
                <a:solidFill>
                  <a:srgbClr val="001F3C"/>
                </a:solidFill>
              </a:rPr>
              <a:t>hauj</a:t>
            </a:r>
            <a:r>
              <a:rPr lang="en-US" sz="1600" dirty="0">
                <a:solidFill>
                  <a:srgbClr val="001F3C"/>
                </a:solidFill>
              </a:rPr>
              <a:t> </a:t>
            </a:r>
            <a:r>
              <a:rPr lang="en-US" sz="1600" dirty="0" err="1">
                <a:solidFill>
                  <a:srgbClr val="001F3C"/>
                </a:solidFill>
              </a:rPr>
              <a:t>lwm</a:t>
            </a:r>
            <a:r>
              <a:rPr lang="en-US" sz="1600" dirty="0">
                <a:solidFill>
                  <a:srgbClr val="001F3C"/>
                </a:solidFill>
              </a:rPr>
              <a:t> pub </a:t>
            </a:r>
            <a:r>
              <a:rPr lang="en-US" sz="1600" dirty="0" err="1">
                <a:solidFill>
                  <a:srgbClr val="001F3C"/>
                </a:solidFill>
              </a:rPr>
              <a:t>dawb</a:t>
            </a:r>
            <a:r>
              <a:rPr lang="en-US" sz="1600" dirty="0">
                <a:solidFill>
                  <a:srgbClr val="001F3C"/>
                </a:solidFill>
              </a:rPr>
              <a:t> </a:t>
            </a:r>
            <a:r>
              <a:rPr lang="en-US" sz="1600" dirty="0" err="1">
                <a:solidFill>
                  <a:srgbClr val="001F3C"/>
                </a:solidFill>
              </a:rPr>
              <a:t>lawm</a:t>
            </a:r>
            <a:r>
              <a:rPr lang="en-US" sz="1600" dirty="0">
                <a:solidFill>
                  <a:srgbClr val="001F3C"/>
                </a:solidFill>
              </a:rPr>
              <a:t>.</a:t>
            </a:r>
          </a:p>
          <a:p>
            <a:r>
              <a:rPr lang="en-US" sz="1600" dirty="0" err="1">
                <a:solidFill>
                  <a:srgbClr val="001F3C"/>
                </a:solidFill>
              </a:rPr>
              <a:t>Khaws</a:t>
            </a:r>
            <a:r>
              <a:rPr lang="en-US" sz="1600" dirty="0">
                <a:solidFill>
                  <a:srgbClr val="001F3C"/>
                </a:solidFill>
              </a:rPr>
              <a:t> </a:t>
            </a:r>
            <a:r>
              <a:rPr lang="en-US" sz="1600" dirty="0" err="1">
                <a:solidFill>
                  <a:srgbClr val="001F3C"/>
                </a:solidFill>
              </a:rPr>
              <a:t>ntaub</a:t>
            </a:r>
            <a:r>
              <a:rPr lang="en-US" sz="1600" dirty="0">
                <a:solidFill>
                  <a:srgbClr val="001F3C"/>
                </a:solidFill>
              </a:rPr>
              <a:t> </a:t>
            </a:r>
            <a:r>
              <a:rPr lang="en-US" sz="1600" dirty="0" err="1">
                <a:solidFill>
                  <a:srgbClr val="001F3C"/>
                </a:solidFill>
              </a:rPr>
              <a:t>ntawv</a:t>
            </a:r>
            <a:r>
              <a:rPr lang="en-US" sz="1600" dirty="0">
                <a:solidFill>
                  <a:srgbClr val="001F3C"/>
                </a:solidFill>
              </a:rPr>
              <a:t> </a:t>
            </a:r>
            <a:r>
              <a:rPr lang="en-US" sz="1600" dirty="0" err="1">
                <a:solidFill>
                  <a:srgbClr val="001F3C"/>
                </a:solidFill>
              </a:rPr>
              <a:t>txog</a:t>
            </a:r>
            <a:r>
              <a:rPr lang="en-US" sz="1600" dirty="0">
                <a:solidFill>
                  <a:srgbClr val="001F3C"/>
                </a:solidFill>
              </a:rPr>
              <a:t> cov hnub </a:t>
            </a:r>
            <a:r>
              <a:rPr lang="en-US" sz="1600" dirty="0" err="1">
                <a:solidFill>
                  <a:srgbClr val="001F3C"/>
                </a:solidFill>
              </a:rPr>
              <a:t>piav</a:t>
            </a:r>
            <a:r>
              <a:rPr lang="en-US" sz="1600" dirty="0">
                <a:solidFill>
                  <a:srgbClr val="001F3C"/>
                </a:solidFill>
              </a:rPr>
              <a:t> </a:t>
            </a:r>
            <a:r>
              <a:rPr lang="en-US" sz="1600" dirty="0" err="1">
                <a:solidFill>
                  <a:srgbClr val="001F3C"/>
                </a:solidFill>
              </a:rPr>
              <a:t>qhia</a:t>
            </a:r>
            <a:r>
              <a:rPr lang="en-US" sz="1600" dirty="0">
                <a:solidFill>
                  <a:srgbClr val="001F3C"/>
                </a:solidFill>
              </a:rPr>
              <a:t>, cov </a:t>
            </a:r>
            <a:r>
              <a:rPr lang="en-US" sz="1600" dirty="0" err="1">
                <a:solidFill>
                  <a:srgbClr val="001F3C"/>
                </a:solidFill>
              </a:rPr>
              <a:t>neeg</a:t>
            </a:r>
            <a:r>
              <a:rPr lang="en-US" sz="1600" dirty="0">
                <a:solidFill>
                  <a:srgbClr val="001F3C"/>
                </a:solidFill>
              </a:rPr>
              <a:t> </a:t>
            </a:r>
            <a:r>
              <a:rPr lang="en-US" sz="1600" dirty="0" err="1">
                <a:solidFill>
                  <a:srgbClr val="001F3C"/>
                </a:solidFill>
              </a:rPr>
              <a:t>tuaj</a:t>
            </a:r>
            <a:r>
              <a:rPr lang="en-US" sz="1600" dirty="0">
                <a:solidFill>
                  <a:srgbClr val="001F3C"/>
                </a:solidFill>
              </a:rPr>
              <a:t> </a:t>
            </a:r>
            <a:r>
              <a:rPr lang="en-US" sz="1600" dirty="0" err="1">
                <a:solidFill>
                  <a:srgbClr val="001F3C"/>
                </a:solidFill>
              </a:rPr>
              <a:t>koom</a:t>
            </a:r>
            <a:r>
              <a:rPr lang="en-US" sz="1600" dirty="0">
                <a:solidFill>
                  <a:srgbClr val="001F3C"/>
                </a:solidFill>
              </a:rPr>
              <a:t> </a:t>
            </a:r>
            <a:r>
              <a:rPr lang="en-US" sz="1600" dirty="0" err="1">
                <a:solidFill>
                  <a:srgbClr val="001F3C"/>
                </a:solidFill>
              </a:rPr>
              <a:t>kev</a:t>
            </a:r>
            <a:r>
              <a:rPr lang="en-US" sz="1600" dirty="0">
                <a:solidFill>
                  <a:srgbClr val="001F3C"/>
                </a:solidFill>
              </a:rPr>
              <a:t> </a:t>
            </a:r>
            <a:r>
              <a:rPr lang="en-US" sz="1600" dirty="0" err="1">
                <a:solidFill>
                  <a:srgbClr val="001F3C"/>
                </a:solidFill>
              </a:rPr>
              <a:t>qhia</a:t>
            </a:r>
            <a:r>
              <a:rPr lang="en-US" sz="1600" dirty="0">
                <a:solidFill>
                  <a:srgbClr val="001F3C"/>
                </a:solidFill>
              </a:rPr>
              <a:t> </a:t>
            </a:r>
            <a:r>
              <a:rPr lang="en-US" sz="1600" dirty="0" err="1">
                <a:solidFill>
                  <a:srgbClr val="001F3C"/>
                </a:solidFill>
              </a:rPr>
              <a:t>npe</a:t>
            </a:r>
            <a:r>
              <a:rPr lang="en-US" sz="1600" dirty="0">
                <a:solidFill>
                  <a:srgbClr val="001F3C"/>
                </a:solidFill>
              </a:rPr>
              <a:t>.</a:t>
            </a:r>
          </a:p>
        </p:txBody>
      </p:sp>
      <p:pic>
        <p:nvPicPr>
          <p:cNvPr id="3" name="Content Placeholder 2" descr="Ib pab neeg nyob ncig lub rooj.">
            <a:extLst>
              <a:ext uri="{FF2B5EF4-FFF2-40B4-BE49-F238E27FC236}">
                <a16:creationId xmlns:a16="http://schemas.microsoft.com/office/drawing/2014/main" id="{E58D9091-C094-35A0-D06A-111A94CE5E84}"/>
              </a:ext>
            </a:extLst>
          </p:cNvPr>
          <p:cNvPicPr>
            <a:picLocks noGrp="1" noChangeAspect="1"/>
          </p:cNvPicPr>
          <p:nvPr>
            <p:ph sz="half" idx="2"/>
          </p:nvPr>
        </p:nvPicPr>
        <p:blipFill rotWithShape="1">
          <a:blip r:embed="rId3"/>
          <a:srcRect l="21973"/>
          <a:stretch/>
        </p:blipFill>
        <p:spPr>
          <a:xfrm>
            <a:off x="4663440" y="1289304"/>
            <a:ext cx="4023360" cy="3429000"/>
          </a:xfrm>
          <a:prstGeom prst="rect">
            <a:avLst/>
          </a:prstGeom>
          <a:noFill/>
        </p:spPr>
      </p:pic>
      <p:sp>
        <p:nvSpPr>
          <p:cNvPr id="5" name="Slide Number Placeholder 4">
            <a:extLst>
              <a:ext uri="{FF2B5EF4-FFF2-40B4-BE49-F238E27FC236}">
                <a16:creationId xmlns:a16="http://schemas.microsoft.com/office/drawing/2014/main" id="{48DFA346-5AA9-1006-B69E-8023C29C879F}"/>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19</a:t>
            </a:fld>
            <a:endParaRPr lang="en-US"/>
          </a:p>
        </p:txBody>
      </p:sp>
    </p:spTree>
    <p:extLst>
      <p:ext uri="{BB962C8B-B14F-4D97-AF65-F5344CB8AC3E}">
        <p14:creationId xmlns:p14="http://schemas.microsoft.com/office/powerpoint/2010/main" val="167467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79D967-DFB6-3382-B743-6F489540C929}"/>
              </a:ext>
            </a:extLst>
          </p:cNvPr>
          <p:cNvSpPr>
            <a:spLocks noGrp="1"/>
          </p:cNvSpPr>
          <p:nvPr>
            <p:ph type="sldNum" sz="quarter" idx="4"/>
          </p:nvPr>
        </p:nvSpPr>
        <p:spPr>
          <a:xfrm>
            <a:off x="6553200" y="4797028"/>
            <a:ext cx="2133600" cy="273844"/>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0EBC8B1B-31E5-4BEE-8F7E-D68B475E2C4D}" type="slidenum">
              <a:rPr kumimoji="0" lang="en-US" sz="1300" b="0" i="0" u="none" strike="noStrike" kern="1200" cap="none" spc="0" normalizeH="0" baseline="0" noProof="0" smtClean="0">
                <a:ln>
                  <a:noFill/>
                </a:ln>
                <a:solidFill>
                  <a:srgbClr val="FFFFFF"/>
                </a:solidFill>
                <a:effectLst/>
                <a:uLnTx/>
                <a:uFillTx/>
                <a:latin typeface="Century" panose="02040604050505020304" pitchFamily="18" charset="0"/>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a:t>
            </a:fld>
            <a:endParaRPr kumimoji="0" lang="en-US" sz="1300" b="0" i="0" u="none" strike="noStrike" kern="1200" cap="none" spc="0" normalizeH="0" baseline="0" noProof="0">
              <a:ln>
                <a:noFill/>
              </a:ln>
              <a:solidFill>
                <a:srgbClr val="FFFFFF"/>
              </a:solidFill>
              <a:effectLst/>
              <a:uLnTx/>
              <a:uFillTx/>
              <a:latin typeface="Century" panose="02040604050505020304" pitchFamily="18" charset="0"/>
              <a:ea typeface="+mn-ea"/>
              <a:cs typeface="+mn-cs"/>
            </a:endParaRPr>
          </a:p>
        </p:txBody>
      </p:sp>
      <p:graphicFrame>
        <p:nvGraphicFramePr>
          <p:cNvPr id="6" name="Content Placeholder 2">
            <a:extLst>
              <a:ext uri="{FF2B5EF4-FFF2-40B4-BE49-F238E27FC236}">
                <a16:creationId xmlns:a16="http://schemas.microsoft.com/office/drawing/2014/main" id="{CD3E07F2-BD23-4ADD-8A9B-463B3095F4CC}"/>
              </a:ext>
            </a:extLst>
          </p:cNvPr>
          <p:cNvGraphicFramePr>
            <a:graphicFrameLocks noGrp="1"/>
          </p:cNvGraphicFramePr>
          <p:nvPr>
            <p:ph sz="quarter" idx="10"/>
            <p:extLst>
              <p:ext uri="{D42A27DB-BD31-4B8C-83A1-F6EECF244321}">
                <p14:modId xmlns:p14="http://schemas.microsoft.com/office/powerpoint/2010/main" val="2662699838"/>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5">
            <a:extLst>
              <a:ext uri="{FF2B5EF4-FFF2-40B4-BE49-F238E27FC236}">
                <a16:creationId xmlns:a16="http://schemas.microsoft.com/office/drawing/2014/main" id="{BBD9DA96-2396-F01D-120B-C2EC41425397}"/>
              </a:ext>
            </a:extLst>
          </p:cNvPr>
          <p:cNvSpPr txBox="1">
            <a:spLocks/>
          </p:cNvSpPr>
          <p:nvPr/>
        </p:nvSpPr>
        <p:spPr>
          <a:xfrm>
            <a:off x="457200" y="156335"/>
            <a:ext cx="8229600" cy="1090042"/>
          </a:xfrm>
          <a:prstGeom prst="rect">
            <a:avLst/>
          </a:prstGeom>
        </p:spPr>
        <p:txBody>
          <a:bodyPr vert="horz" wrap="square" lIns="0" tIns="12700" rIns="0" bIns="0" rtlCol="0" anchor="ctr">
            <a:sp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stStyle>
          <a:p>
            <a:pPr marL="12700">
              <a:spcBef>
                <a:spcPts val="100"/>
              </a:spcBef>
            </a:pPr>
            <a:r>
              <a:rPr lang="zh-x-hmn-SDL" sz="3500" dirty="0">
                <a:solidFill>
                  <a:srgbClr val="003C78"/>
                </a:solidFill>
              </a:rPr>
              <a:t>Vim Li Cas </a:t>
            </a:r>
            <a:r>
              <a:rPr lang="en-US" sz="3500" dirty="0">
                <a:solidFill>
                  <a:srgbClr val="003C78"/>
                </a:solidFill>
              </a:rPr>
              <a:t>Kev </a:t>
            </a:r>
            <a:r>
              <a:rPr lang="en-US" sz="3500" dirty="0" err="1">
                <a:solidFill>
                  <a:srgbClr val="003C78"/>
                </a:solidFill>
              </a:rPr>
              <a:t>Pej</a:t>
            </a:r>
            <a:r>
              <a:rPr lang="zh-x-hmn-SDL" sz="3500" dirty="0">
                <a:solidFill>
                  <a:srgbClr val="003C78"/>
                </a:solidFill>
              </a:rPr>
              <a:t> Xeem </a:t>
            </a:r>
            <a:r>
              <a:rPr lang="en-US" sz="3500" dirty="0">
                <a:solidFill>
                  <a:srgbClr val="003C78"/>
                </a:solidFill>
              </a:rPr>
              <a:t>Muaj </a:t>
            </a:r>
            <a:r>
              <a:rPr lang="zh-x-hmn-SDL" sz="3500" dirty="0">
                <a:solidFill>
                  <a:srgbClr val="003C78"/>
                </a:solidFill>
              </a:rPr>
              <a:t>Cai Thiaj Li Tseem Ceeb?</a:t>
            </a:r>
          </a:p>
        </p:txBody>
      </p:sp>
    </p:spTree>
    <p:extLst>
      <p:ext uri="{BB962C8B-B14F-4D97-AF65-F5344CB8AC3E}">
        <p14:creationId xmlns:p14="http://schemas.microsoft.com/office/powerpoint/2010/main" val="258320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8E4B-9118-5BC2-E72D-1F5BD6E73D9A}"/>
              </a:ext>
            </a:extLst>
          </p:cNvPr>
          <p:cNvSpPr>
            <a:spLocks noGrp="1"/>
          </p:cNvSpPr>
          <p:nvPr>
            <p:ph type="title"/>
          </p:nvPr>
        </p:nvSpPr>
        <p:spPr/>
        <p:txBody>
          <a:bodyPr>
            <a:normAutofit fontScale="90000"/>
          </a:bodyPr>
          <a:lstStyle/>
          <a:p>
            <a:r>
              <a:rPr lang="en-US" sz="4000" dirty="0" err="1">
                <a:latin typeface="Verdana"/>
                <a:ea typeface="Verdana"/>
              </a:rPr>
              <a:t>Txhua</a:t>
            </a:r>
            <a:r>
              <a:rPr lang="en-US" sz="4000" dirty="0">
                <a:latin typeface="Verdana"/>
                <a:ea typeface="Verdana"/>
              </a:rPr>
              <a:t> </a:t>
            </a:r>
            <a:r>
              <a:rPr lang="en-US" sz="4000" dirty="0" err="1">
                <a:latin typeface="Verdana"/>
                <a:ea typeface="Verdana"/>
              </a:rPr>
              <a:t>zaus</a:t>
            </a:r>
            <a:r>
              <a:rPr lang="en-US" sz="4000" dirty="0">
                <a:latin typeface="Verdana"/>
                <a:ea typeface="Verdana"/>
              </a:rPr>
              <a:t> </a:t>
            </a:r>
            <a:r>
              <a:rPr lang="en-US" sz="4000" dirty="0" err="1">
                <a:latin typeface="Verdana"/>
                <a:ea typeface="Verdana"/>
              </a:rPr>
              <a:t>koj</a:t>
            </a:r>
            <a:r>
              <a:rPr lang="en-US" sz="4000" dirty="0">
                <a:latin typeface="Verdana"/>
                <a:ea typeface="Verdana"/>
              </a:rPr>
              <a:t> </a:t>
            </a:r>
            <a:r>
              <a:rPr lang="en-US" sz="4000" dirty="0" err="1">
                <a:latin typeface="Verdana"/>
                <a:ea typeface="Verdana"/>
              </a:rPr>
              <a:t>ntsib</a:t>
            </a:r>
            <a:r>
              <a:rPr lang="en-US" sz="4000" dirty="0">
                <a:latin typeface="Verdana"/>
                <a:ea typeface="Verdana"/>
              </a:rPr>
              <a:t> los </a:t>
            </a:r>
            <a:r>
              <a:rPr lang="en-US" sz="4000" dirty="0" err="1">
                <a:latin typeface="Verdana"/>
                <a:ea typeface="Verdana"/>
              </a:rPr>
              <a:t>tham</a:t>
            </a:r>
            <a:r>
              <a:rPr lang="en-US" sz="4000" dirty="0">
                <a:latin typeface="Verdana"/>
                <a:ea typeface="Verdana"/>
              </a:rPr>
              <a:t> </a:t>
            </a:r>
            <a:r>
              <a:rPr lang="en-US" sz="4000" dirty="0" err="1">
                <a:latin typeface="Verdana"/>
                <a:ea typeface="Verdana"/>
              </a:rPr>
              <a:t>nrog</a:t>
            </a:r>
            <a:r>
              <a:rPr lang="en-US" sz="4000" dirty="0">
                <a:latin typeface="Verdana"/>
                <a:ea typeface="Verdana"/>
              </a:rPr>
              <a:t> cov </a:t>
            </a:r>
            <a:r>
              <a:rPr lang="en-US" sz="4000" dirty="0" err="1">
                <a:latin typeface="Verdana"/>
                <a:ea typeface="Verdana"/>
              </a:rPr>
              <a:t>neeg</a:t>
            </a:r>
            <a:r>
              <a:rPr lang="en-US" sz="4000" dirty="0">
                <a:latin typeface="Verdana"/>
                <a:ea typeface="Verdana"/>
              </a:rPr>
              <a:t> </a:t>
            </a:r>
            <a:r>
              <a:rPr lang="en-US" sz="4000" dirty="0" err="1">
                <a:latin typeface="Verdana"/>
                <a:ea typeface="Verdana"/>
              </a:rPr>
              <a:t>tuaj</a:t>
            </a:r>
            <a:r>
              <a:rPr lang="en-US" sz="4000" dirty="0">
                <a:latin typeface="Verdana"/>
                <a:ea typeface="Verdana"/>
              </a:rPr>
              <a:t> </a:t>
            </a:r>
            <a:r>
              <a:rPr lang="en-US" sz="4000" dirty="0" err="1">
                <a:latin typeface="Verdana"/>
                <a:ea typeface="Verdana"/>
              </a:rPr>
              <a:t>koom</a:t>
            </a:r>
            <a:r>
              <a:rPr lang="en-US" sz="4000" dirty="0">
                <a:latin typeface="Verdana"/>
                <a:ea typeface="Verdana"/>
              </a:rPr>
              <a:t>:</a:t>
            </a:r>
            <a:endParaRPr lang="en-US" dirty="0"/>
          </a:p>
        </p:txBody>
      </p:sp>
      <p:pic>
        <p:nvPicPr>
          <p:cNvPr id="3" name="Content Placeholder 2" descr="Ib tus neeg siv lus piav tes nyob rau ntawm lub nab cos khoos pis tawj laptop nrog rau ib tus neeg tab tom saib lub cuab yeej pab hnov lus.">
            <a:extLst>
              <a:ext uri="{FF2B5EF4-FFF2-40B4-BE49-F238E27FC236}">
                <a16:creationId xmlns:a16="http://schemas.microsoft.com/office/drawing/2014/main" id="{0E865CEA-1957-25B5-CCDB-5F323A8FEC6D}"/>
              </a:ext>
            </a:extLst>
          </p:cNvPr>
          <p:cNvPicPr>
            <a:picLocks noGrp="1" noChangeAspect="1"/>
          </p:cNvPicPr>
          <p:nvPr>
            <p:ph sz="half" idx="1"/>
          </p:nvPr>
        </p:nvPicPr>
        <p:blipFill>
          <a:blip r:embed="rId3"/>
          <a:stretch>
            <a:fillRect/>
          </a:stretch>
        </p:blipFill>
        <p:spPr>
          <a:xfrm>
            <a:off x="749667" y="1824021"/>
            <a:ext cx="3730894" cy="2529153"/>
          </a:xfrm>
          <a:prstGeom prst="rect">
            <a:avLst/>
          </a:prstGeom>
        </p:spPr>
      </p:pic>
      <p:sp>
        <p:nvSpPr>
          <p:cNvPr id="7" name="Text Placeholder 4">
            <a:extLst>
              <a:ext uri="{FF2B5EF4-FFF2-40B4-BE49-F238E27FC236}">
                <a16:creationId xmlns:a16="http://schemas.microsoft.com/office/drawing/2014/main" id="{33C2757E-23A7-F5E4-6F00-44DDFA855086}"/>
              </a:ext>
            </a:extLst>
          </p:cNvPr>
          <p:cNvSpPr>
            <a:spLocks noGrp="1"/>
          </p:cNvSpPr>
          <p:nvPr>
            <p:ph sz="half" idx="2"/>
          </p:nvPr>
        </p:nvSpPr>
        <p:spPr>
          <a:xfrm>
            <a:off x="4663439" y="1374098"/>
            <a:ext cx="4189615" cy="3429000"/>
          </a:xfrm>
        </p:spPr>
        <p:txBody>
          <a:bodyPr vert="horz" lIns="91440" tIns="45720" rIns="91440" bIns="45720" rtlCol="0" anchor="t">
            <a:normAutofit fontScale="85000" lnSpcReduction="20000"/>
          </a:bodyPr>
          <a:lstStyle/>
          <a:p>
            <a:pPr marL="0" indent="0">
              <a:spcAft>
                <a:spcPts val="600"/>
              </a:spcAft>
              <a:buNone/>
            </a:pPr>
            <a:r>
              <a:rPr lang="en-US" sz="2600" b="1" i="1" dirty="0">
                <a:solidFill>
                  <a:srgbClr val="001F3C"/>
                </a:solidFill>
                <a:latin typeface="Tahoma"/>
                <a:ea typeface="Tahoma"/>
                <a:cs typeface="Tahoma"/>
              </a:rPr>
              <a:t>Nug </a:t>
            </a:r>
            <a:r>
              <a:rPr lang="en-US" sz="2600" b="1" i="1" dirty="0" err="1">
                <a:solidFill>
                  <a:srgbClr val="001F3C"/>
                </a:solidFill>
                <a:latin typeface="Tahoma"/>
                <a:ea typeface="Tahoma"/>
                <a:cs typeface="Tahoma"/>
              </a:rPr>
              <a:t>koj</a:t>
            </a:r>
            <a:r>
              <a:rPr lang="en-US" sz="2600" b="1" i="1" dirty="0">
                <a:solidFill>
                  <a:srgbClr val="001F3C"/>
                </a:solidFill>
                <a:latin typeface="Tahoma"/>
                <a:ea typeface="Tahoma"/>
                <a:cs typeface="Tahoma"/>
              </a:rPr>
              <a:t> </a:t>
            </a:r>
            <a:r>
              <a:rPr lang="en-US" sz="2600" b="1" i="1" dirty="0" err="1">
                <a:solidFill>
                  <a:srgbClr val="001F3C"/>
                </a:solidFill>
                <a:latin typeface="Tahoma"/>
                <a:ea typeface="Tahoma"/>
                <a:cs typeface="Tahoma"/>
              </a:rPr>
              <a:t>tus</a:t>
            </a:r>
            <a:r>
              <a:rPr lang="en-US" sz="2600" b="1" i="1" dirty="0">
                <a:solidFill>
                  <a:srgbClr val="001F3C"/>
                </a:solidFill>
                <a:latin typeface="Tahoma"/>
                <a:ea typeface="Tahoma"/>
                <a:cs typeface="Tahoma"/>
              </a:rPr>
              <a:t> </a:t>
            </a:r>
            <a:r>
              <a:rPr lang="en-US" sz="2600" b="1" i="1" dirty="0" err="1">
                <a:solidFill>
                  <a:srgbClr val="001F3C"/>
                </a:solidFill>
                <a:latin typeface="Tahoma"/>
                <a:ea typeface="Tahoma"/>
                <a:cs typeface="Tahoma"/>
              </a:rPr>
              <a:t>kheej</a:t>
            </a:r>
            <a:r>
              <a:rPr lang="en-US" sz="2600" b="1" i="1" dirty="0">
                <a:solidFill>
                  <a:srgbClr val="001F3C"/>
                </a:solidFill>
                <a:latin typeface="Tahoma"/>
                <a:ea typeface="Tahoma"/>
                <a:cs typeface="Tahoma"/>
              </a:rPr>
              <a:t>, </a:t>
            </a:r>
            <a:r>
              <a:rPr lang="en-US" sz="2600" b="1" i="1" dirty="0" err="1">
                <a:solidFill>
                  <a:srgbClr val="001F3C"/>
                </a:solidFill>
                <a:latin typeface="Tahoma"/>
                <a:ea typeface="Tahoma"/>
                <a:cs typeface="Tahoma"/>
              </a:rPr>
              <a:t>kuv</a:t>
            </a:r>
            <a:r>
              <a:rPr lang="en-US" sz="2600" b="1" i="1" dirty="0">
                <a:solidFill>
                  <a:srgbClr val="001F3C"/>
                </a:solidFill>
                <a:latin typeface="Tahoma"/>
                <a:ea typeface="Tahoma"/>
                <a:cs typeface="Tahoma"/>
              </a:rPr>
              <a:t> </a:t>
            </a:r>
            <a:r>
              <a:rPr lang="en-US" sz="2600" b="1" i="1" dirty="0" err="1">
                <a:solidFill>
                  <a:srgbClr val="001F3C"/>
                </a:solidFill>
                <a:latin typeface="Tahoma"/>
                <a:ea typeface="Tahoma"/>
                <a:cs typeface="Tahoma"/>
              </a:rPr>
              <a:t>puas</a:t>
            </a:r>
            <a:r>
              <a:rPr lang="en-US" sz="2600" b="1" i="1" dirty="0">
                <a:solidFill>
                  <a:srgbClr val="001F3C"/>
                </a:solidFill>
                <a:latin typeface="Tahoma"/>
                <a:ea typeface="Tahoma"/>
                <a:cs typeface="Tahoma"/>
              </a:rPr>
              <a:t>...</a:t>
            </a:r>
          </a:p>
          <a:p>
            <a:pPr marL="0" indent="0">
              <a:spcAft>
                <a:spcPts val="600"/>
              </a:spcAft>
              <a:buNone/>
            </a:pPr>
            <a:endParaRPr lang="en-US" sz="1200" dirty="0">
              <a:solidFill>
                <a:srgbClr val="001F3C"/>
              </a:solidFill>
            </a:endParaRPr>
          </a:p>
          <a:p>
            <a:pPr>
              <a:spcAft>
                <a:spcPts val="600"/>
              </a:spcAft>
            </a:pPr>
            <a:r>
              <a:rPr lang="en-US" dirty="0" err="1">
                <a:solidFill>
                  <a:srgbClr val="001F3C"/>
                </a:solidFill>
              </a:rPr>
              <a:t>Hwm</a:t>
            </a:r>
            <a:r>
              <a:rPr lang="en-US" dirty="0">
                <a:solidFill>
                  <a:srgbClr val="001F3C"/>
                </a:solidFill>
              </a:rPr>
              <a:t> tib </a:t>
            </a:r>
            <a:r>
              <a:rPr lang="en-US" dirty="0" err="1">
                <a:solidFill>
                  <a:srgbClr val="001F3C"/>
                </a:solidFill>
              </a:rPr>
              <a:t>neeg</a:t>
            </a:r>
            <a:r>
              <a:rPr lang="en-US" dirty="0">
                <a:solidFill>
                  <a:srgbClr val="001F3C"/>
                </a:solidFill>
              </a:rPr>
              <a:t>, li kuv </a:t>
            </a:r>
            <a:r>
              <a:rPr lang="en-US" dirty="0" err="1">
                <a:solidFill>
                  <a:srgbClr val="001F3C"/>
                </a:solidFill>
              </a:rPr>
              <a:t>xav</a:t>
            </a:r>
            <a:r>
              <a:rPr lang="en-US" dirty="0">
                <a:solidFill>
                  <a:srgbClr val="001F3C"/>
                </a:solidFill>
              </a:rPr>
              <a:t> </a:t>
            </a:r>
            <a:r>
              <a:rPr lang="en-US" dirty="0" err="1">
                <a:solidFill>
                  <a:srgbClr val="001F3C"/>
                </a:solidFill>
              </a:rPr>
              <a:t>kom</a:t>
            </a:r>
            <a:r>
              <a:rPr lang="en-US" dirty="0">
                <a:solidFill>
                  <a:srgbClr val="001F3C"/>
                </a:solidFill>
              </a:rPr>
              <a:t> </a:t>
            </a:r>
            <a:r>
              <a:rPr lang="en-US" dirty="0" err="1">
                <a:solidFill>
                  <a:srgbClr val="001F3C"/>
                </a:solidFill>
              </a:rPr>
              <a:t>lawv</a:t>
            </a:r>
            <a:r>
              <a:rPr lang="en-US" dirty="0">
                <a:solidFill>
                  <a:srgbClr val="001F3C"/>
                </a:solidFill>
              </a:rPr>
              <a:t> </a:t>
            </a:r>
            <a:r>
              <a:rPr lang="en-US" dirty="0" err="1">
                <a:solidFill>
                  <a:srgbClr val="001F3C"/>
                </a:solidFill>
              </a:rPr>
              <a:t>kwm</a:t>
            </a:r>
            <a:r>
              <a:rPr lang="en-US" dirty="0">
                <a:solidFill>
                  <a:srgbClr val="001F3C"/>
                </a:solidFill>
              </a:rPr>
              <a:t> kuv?</a:t>
            </a:r>
          </a:p>
          <a:p>
            <a:pPr>
              <a:spcAft>
                <a:spcPts val="600"/>
              </a:spcAft>
            </a:pPr>
            <a:endParaRPr lang="en-US" sz="1100" dirty="0">
              <a:solidFill>
                <a:srgbClr val="001F3C"/>
              </a:solidFill>
            </a:endParaRPr>
          </a:p>
          <a:p>
            <a:pPr>
              <a:spcAft>
                <a:spcPts val="600"/>
              </a:spcAft>
            </a:pPr>
            <a:r>
              <a:rPr lang="en-US" dirty="0" err="1">
                <a:solidFill>
                  <a:srgbClr val="001F3C"/>
                </a:solidFill>
              </a:rPr>
              <a:t>Hwm</a:t>
            </a:r>
            <a:r>
              <a:rPr lang="en-US" dirty="0">
                <a:solidFill>
                  <a:srgbClr val="001F3C"/>
                </a:solidFill>
              </a:rPr>
              <a:t> tib yam, li kuv </a:t>
            </a:r>
            <a:r>
              <a:rPr lang="en-US" dirty="0" err="1">
                <a:solidFill>
                  <a:srgbClr val="001F3C"/>
                </a:solidFill>
              </a:rPr>
              <a:t>hwm</a:t>
            </a:r>
            <a:r>
              <a:rPr lang="en-US" dirty="0">
                <a:solidFill>
                  <a:srgbClr val="001F3C"/>
                </a:solidFill>
              </a:rPr>
              <a:t> </a:t>
            </a:r>
            <a:r>
              <a:rPr lang="en-US" dirty="0" err="1">
                <a:solidFill>
                  <a:srgbClr val="001F3C"/>
                </a:solidFill>
              </a:rPr>
              <a:t>lwm</a:t>
            </a:r>
            <a:r>
              <a:rPr lang="en-US" dirty="0">
                <a:solidFill>
                  <a:srgbClr val="001F3C"/>
                </a:solidFill>
              </a:rPr>
              <a:t> </a:t>
            </a:r>
            <a:r>
              <a:rPr lang="en-US" dirty="0" err="1">
                <a:solidFill>
                  <a:srgbClr val="001F3C"/>
                </a:solidFill>
              </a:rPr>
              <a:t>tus</a:t>
            </a:r>
            <a:r>
              <a:rPr lang="en-US" dirty="0">
                <a:solidFill>
                  <a:srgbClr val="001F3C"/>
                </a:solidFill>
              </a:rPr>
              <a:t> </a:t>
            </a:r>
            <a:r>
              <a:rPr lang="en-US" dirty="0" err="1">
                <a:solidFill>
                  <a:srgbClr val="001F3C"/>
                </a:solidFill>
              </a:rPr>
              <a:t>neeg</a:t>
            </a:r>
            <a:r>
              <a:rPr lang="en-US" dirty="0">
                <a:solidFill>
                  <a:srgbClr val="001F3C"/>
                </a:solidFill>
              </a:rPr>
              <a:t>?</a:t>
            </a:r>
          </a:p>
          <a:p>
            <a:pPr>
              <a:spcAft>
                <a:spcPts val="600"/>
              </a:spcAft>
            </a:pPr>
            <a:endParaRPr lang="en-US" sz="1200" dirty="0">
              <a:solidFill>
                <a:srgbClr val="001F3C"/>
              </a:solidFill>
            </a:endParaRPr>
          </a:p>
          <a:p>
            <a:pPr>
              <a:spcAft>
                <a:spcPts val="600"/>
              </a:spcAft>
            </a:pPr>
            <a:r>
              <a:rPr lang="en-US" dirty="0" err="1">
                <a:solidFill>
                  <a:srgbClr val="001F3C"/>
                </a:solidFill>
              </a:rPr>
              <a:t>Piav</a:t>
            </a:r>
            <a:r>
              <a:rPr lang="en-US" dirty="0">
                <a:solidFill>
                  <a:srgbClr val="001F3C"/>
                </a:solidFill>
              </a:rPr>
              <a:t> </a:t>
            </a:r>
            <a:r>
              <a:rPr lang="en-US" dirty="0" err="1">
                <a:solidFill>
                  <a:srgbClr val="001F3C"/>
                </a:solidFill>
              </a:rPr>
              <a:t>qhia</a:t>
            </a:r>
            <a:r>
              <a:rPr lang="en-US" dirty="0">
                <a:solidFill>
                  <a:srgbClr val="001F3C"/>
                </a:solidFill>
              </a:rPr>
              <a:t> </a:t>
            </a:r>
            <a:r>
              <a:rPr lang="en-US" dirty="0" err="1">
                <a:solidFill>
                  <a:srgbClr val="001F3C"/>
                </a:solidFill>
              </a:rPr>
              <a:t>txog</a:t>
            </a:r>
            <a:r>
              <a:rPr lang="en-US" dirty="0">
                <a:solidFill>
                  <a:srgbClr val="001F3C"/>
                </a:solidFill>
              </a:rPr>
              <a:t> cov </a:t>
            </a:r>
            <a:r>
              <a:rPr lang="en-US" dirty="0" err="1">
                <a:solidFill>
                  <a:srgbClr val="001F3C"/>
                </a:solidFill>
              </a:rPr>
              <a:t>cai</a:t>
            </a:r>
            <a:r>
              <a:rPr lang="en-US" dirty="0">
                <a:solidFill>
                  <a:srgbClr val="001F3C"/>
                </a:solidFill>
              </a:rPr>
              <a:t> ua </a:t>
            </a:r>
            <a:r>
              <a:rPr lang="en-US" dirty="0" err="1">
                <a:solidFill>
                  <a:srgbClr val="001F3C"/>
                </a:solidFill>
              </a:rPr>
              <a:t>raws</a:t>
            </a:r>
            <a:r>
              <a:rPr lang="en-US" dirty="0">
                <a:solidFill>
                  <a:srgbClr val="001F3C"/>
                </a:solidFill>
              </a:rPr>
              <a:t>, </a:t>
            </a:r>
            <a:r>
              <a:rPr lang="en-US" dirty="0" err="1">
                <a:solidFill>
                  <a:srgbClr val="001F3C"/>
                </a:solidFill>
              </a:rPr>
              <a:t>cai</a:t>
            </a:r>
            <a:r>
              <a:rPr lang="en-US" dirty="0">
                <a:solidFill>
                  <a:srgbClr val="001F3C"/>
                </a:solidFill>
              </a:rPr>
              <a:t> </a:t>
            </a:r>
            <a:r>
              <a:rPr lang="en-US" dirty="0" err="1">
                <a:solidFill>
                  <a:srgbClr val="001F3C"/>
                </a:solidFill>
              </a:rPr>
              <a:t>tswj</a:t>
            </a:r>
            <a:r>
              <a:rPr lang="en-US" dirty="0">
                <a:solidFill>
                  <a:srgbClr val="001F3C"/>
                </a:solidFill>
              </a:rPr>
              <a:t>, yuav tsum tau ua dab </a:t>
            </a:r>
            <a:r>
              <a:rPr lang="en-US" dirty="0" err="1">
                <a:solidFill>
                  <a:srgbClr val="001F3C"/>
                </a:solidFill>
              </a:rPr>
              <a:t>tsi</a:t>
            </a:r>
            <a:r>
              <a:rPr lang="en-US" dirty="0">
                <a:solidFill>
                  <a:srgbClr val="001F3C"/>
                </a:solidFill>
              </a:rPr>
              <a:t>.</a:t>
            </a:r>
          </a:p>
        </p:txBody>
      </p:sp>
      <p:sp>
        <p:nvSpPr>
          <p:cNvPr id="5" name="Slide Number Placeholder 4">
            <a:extLst>
              <a:ext uri="{FF2B5EF4-FFF2-40B4-BE49-F238E27FC236}">
                <a16:creationId xmlns:a16="http://schemas.microsoft.com/office/drawing/2014/main" id="{32568051-B899-EA78-39D5-E930615175EA}"/>
              </a:ext>
            </a:extLst>
          </p:cNvPr>
          <p:cNvSpPr>
            <a:spLocks noGrp="1"/>
          </p:cNvSpPr>
          <p:nvPr>
            <p:ph type="sldNum" sz="quarter" idx="4"/>
          </p:nvPr>
        </p:nvSpPr>
        <p:spPr/>
        <p:txBody>
          <a:bodyPr/>
          <a:lstStyle/>
          <a:p>
            <a:fld id="{0EBC8B1B-31E5-4BEE-8F7E-D68B475E2C4D}" type="slidenum">
              <a:rPr lang="en-US" smtClean="0"/>
              <a:pPr/>
              <a:t>20</a:t>
            </a:fld>
            <a:endParaRPr lang="en-US"/>
          </a:p>
        </p:txBody>
      </p:sp>
    </p:spTree>
    <p:extLst>
      <p:ext uri="{BB962C8B-B14F-4D97-AF65-F5344CB8AC3E}">
        <p14:creationId xmlns:p14="http://schemas.microsoft.com/office/powerpoint/2010/main" val="907591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712F-B043-A54F-0CA7-607AE10AAD98}"/>
              </a:ext>
            </a:extLst>
          </p:cNvPr>
          <p:cNvSpPr>
            <a:spLocks noGrp="1"/>
          </p:cNvSpPr>
          <p:nvPr>
            <p:ph type="ctrTitle"/>
          </p:nvPr>
        </p:nvSpPr>
        <p:spPr/>
        <p:txBody>
          <a:bodyPr/>
          <a:lstStyle/>
          <a:p>
            <a:r>
              <a:rPr lang="en-US" dirty="0"/>
              <a:t>Cov </a:t>
            </a:r>
            <a:r>
              <a:rPr lang="en-US" dirty="0" err="1"/>
              <a:t>kev</a:t>
            </a:r>
            <a:r>
              <a:rPr lang="en-US" dirty="0"/>
              <a:t> </a:t>
            </a:r>
            <a:r>
              <a:rPr lang="en-US" dirty="0" err="1"/>
              <a:t>siv</a:t>
            </a:r>
            <a:r>
              <a:rPr lang="en-US" dirty="0"/>
              <a:t> ua </a:t>
            </a:r>
            <a:r>
              <a:rPr lang="en-US" dirty="0" err="1"/>
              <a:t>piv</a:t>
            </a:r>
            <a:r>
              <a:rPr lang="en-US" dirty="0"/>
              <a:t> </a:t>
            </a:r>
            <a:r>
              <a:rPr lang="en-US" dirty="0" err="1"/>
              <a:t>txwv</a:t>
            </a:r>
            <a:endParaRPr lang="en-US" dirty="0"/>
          </a:p>
        </p:txBody>
      </p:sp>
      <p:sp>
        <p:nvSpPr>
          <p:cNvPr id="3" name="Subtitle 2">
            <a:extLst>
              <a:ext uri="{FF2B5EF4-FFF2-40B4-BE49-F238E27FC236}">
                <a16:creationId xmlns:a16="http://schemas.microsoft.com/office/drawing/2014/main" id="{D77C3EE2-F33D-0D7C-1623-35F9D1A796BD}"/>
              </a:ext>
            </a:extLst>
          </p:cNvPr>
          <p:cNvSpPr>
            <a:spLocks noGrp="1"/>
          </p:cNvSpPr>
          <p:nvPr>
            <p:ph type="subTitle" idx="1"/>
          </p:nvPr>
        </p:nvSpPr>
        <p:spPr/>
        <p:txBody>
          <a:bodyPr>
            <a:normAutofit/>
          </a:bodyPr>
          <a:lstStyle/>
          <a:p>
            <a:r>
              <a:rPr lang="it-IT" sz="2400" dirty="0"/>
              <a:t>Koj yuav ua li cas?</a:t>
            </a:r>
            <a:endParaRPr lang="en-US" sz="2400" dirty="0"/>
          </a:p>
        </p:txBody>
      </p:sp>
    </p:spTree>
    <p:extLst>
      <p:ext uri="{BB962C8B-B14F-4D97-AF65-F5344CB8AC3E}">
        <p14:creationId xmlns:p14="http://schemas.microsoft.com/office/powerpoint/2010/main" val="135623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7520A7-F300-3527-3435-0EA83FEFB85F}"/>
              </a:ext>
            </a:extLst>
          </p:cNvPr>
          <p:cNvSpPr>
            <a:spLocks noGrp="1"/>
          </p:cNvSpPr>
          <p:nvPr>
            <p:ph type="sldNum" sz="quarter" idx="4"/>
          </p:nvPr>
        </p:nvSpPr>
        <p:spPr/>
        <p:txBody>
          <a:bodyPr/>
          <a:lstStyle/>
          <a:p>
            <a:fld id="{0EBC8B1B-31E5-4BEE-8F7E-D68B475E2C4D}" type="slidenum">
              <a:rPr lang="en-US" smtClean="0"/>
              <a:pPr/>
              <a:t>22</a:t>
            </a:fld>
            <a:endParaRPr lang="en-US"/>
          </a:p>
        </p:txBody>
      </p:sp>
      <p:sp>
        <p:nvSpPr>
          <p:cNvPr id="9" name="object 8">
            <a:extLst>
              <a:ext uri="{FF2B5EF4-FFF2-40B4-BE49-F238E27FC236}">
                <a16:creationId xmlns:a16="http://schemas.microsoft.com/office/drawing/2014/main" id="{8F1E13BB-A0C4-2346-6CDA-6A5558D919FC}"/>
              </a:ext>
            </a:extLst>
          </p:cNvPr>
          <p:cNvSpPr txBox="1"/>
          <p:nvPr/>
        </p:nvSpPr>
        <p:spPr>
          <a:xfrm>
            <a:off x="383540" y="212864"/>
            <a:ext cx="8112125" cy="3218830"/>
          </a:xfrm>
          <a:prstGeom prst="rect">
            <a:avLst/>
          </a:prstGeom>
        </p:spPr>
        <p:txBody>
          <a:bodyPr vert="horz" wrap="square" lIns="0" tIns="12700" rIns="0" bIns="0" rtlCol="0">
            <a:spAutoFit/>
          </a:bodyPr>
          <a:lstStyle/>
          <a:p>
            <a:pPr marL="12700" marR="5080">
              <a:lnSpc>
                <a:spcPct val="100000"/>
              </a:lnSpc>
              <a:spcBef>
                <a:spcPts val="100"/>
              </a:spcBef>
            </a:pPr>
            <a:r>
              <a:rPr lang="en-US" sz="2400" b="1" dirty="0" err="1">
                <a:solidFill>
                  <a:srgbClr val="003D78"/>
                </a:solidFill>
                <a:latin typeface="Verdana" panose="020B0604030504040204"/>
                <a:cs typeface="Verdana" panose="020B0604030504040204"/>
              </a:rPr>
              <a:t>Ib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neeg</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tuaj</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thov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kev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tham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lwm</a:t>
            </a:r>
            <a:r>
              <a:rPr lang="en-US" sz="2400" b="1" dirty="0">
                <a:solidFill>
                  <a:srgbClr val="003D78"/>
                </a:solidFill>
                <a:latin typeface="Verdana" panose="020B0604030504040204"/>
                <a:cs typeface="Verdana" panose="020B0604030504040204"/>
              </a:rPr>
              <a:t> yam lus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yog</a:t>
            </a:r>
            <a:r>
              <a:rPr lang="en-US" sz="2400" b="1" dirty="0">
                <a:solidFill>
                  <a:srgbClr val="003D78"/>
                </a:solidFill>
                <a:latin typeface="Verdana" panose="020B0604030504040204"/>
                <a:cs typeface="Verdana" panose="020B0604030504040204"/>
              </a:rPr>
              <a:t> lus Askiv rau </a:t>
            </a:r>
            <a:r>
              <a:rPr lang="en-US" sz="2400" b="1" dirty="0" err="1">
                <a:solidFill>
                  <a:srgbClr val="003D78"/>
                </a:solidFill>
                <a:latin typeface="Verdana" panose="020B0604030504040204"/>
                <a:cs typeface="Verdana" panose="020B0604030504040204"/>
              </a:rPr>
              <a:t>tus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neeg</a:t>
            </a:r>
            <a:r>
              <a:rPr lang="en-US" sz="2400" b="1" dirty="0">
                <a:solidFill>
                  <a:srgbClr val="003D78"/>
                </a:solidFill>
                <a:latin typeface="Verdana" panose="020B0604030504040204"/>
                <a:cs typeface="Verdana" panose="020B0604030504040204"/>
              </a:rPr>
              <a:t> ua num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dawb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ntawm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qhov</a:t>
            </a:r>
            <a:r>
              <a:rPr lang="en-US" sz="2400" b="1" dirty="0">
                <a:solidFill>
                  <a:srgbClr val="003D78"/>
                </a:solidFill>
                <a:latin typeface="Verdana" panose="020B0604030504040204"/>
                <a:cs typeface="Verdana" panose="020B0604030504040204"/>
              </a:rPr>
              <a:t> chaw muab khoom, tab sis </a:t>
            </a:r>
            <a:r>
              <a:rPr lang="en-US" sz="2400" b="1" dirty="0" err="1">
                <a:solidFill>
                  <a:srgbClr val="003D78"/>
                </a:solidFill>
                <a:latin typeface="Verdana" panose="020B0604030504040204"/>
                <a:cs typeface="Verdana" panose="020B0604030504040204"/>
              </a:rPr>
              <a:t>tus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neeg</a:t>
            </a:r>
            <a:r>
              <a:rPr lang="en-US" sz="2400" b="1" dirty="0">
                <a:solidFill>
                  <a:srgbClr val="003D78"/>
                </a:solidFill>
                <a:latin typeface="Verdana" panose="020B0604030504040204"/>
                <a:cs typeface="Verdana" panose="020B0604030504040204"/>
              </a:rPr>
              <a:t> ua num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dawb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paub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tuaj</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thov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kev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hais</a:t>
            </a:r>
            <a:r>
              <a:rPr lang="en-US" sz="2400" b="1" dirty="0">
                <a:solidFill>
                  <a:srgbClr val="003D78"/>
                </a:solidFill>
                <a:latin typeface="Verdana" panose="020B0604030504040204"/>
                <a:cs typeface="Verdana" panose="020B0604030504040204"/>
              </a:rPr>
              <a:t> dab </a:t>
            </a:r>
            <a:r>
              <a:rPr lang="en-US" sz="2400" b="1" dirty="0" err="1">
                <a:solidFill>
                  <a:srgbClr val="003D78"/>
                </a:solidFill>
                <a:latin typeface="Verdana" panose="020B0604030504040204"/>
                <a:cs typeface="Verdana" panose="020B0604030504040204"/>
              </a:rPr>
              <a:t>tsi</a:t>
            </a:r>
            <a:r>
              <a:rPr lang="en-US" sz="2400" b="1" dirty="0">
                <a:solidFill>
                  <a:srgbClr val="003D78"/>
                </a:solidFill>
                <a:latin typeface="Verdana" panose="020B0604030504040204"/>
                <a:cs typeface="Verdana" panose="020B0604030504040204"/>
              </a:rPr>
              <a:t>. Tus </a:t>
            </a:r>
            <a:r>
              <a:rPr lang="en-US" sz="2400" b="1" dirty="0" err="1">
                <a:solidFill>
                  <a:srgbClr val="003D78"/>
                </a:solidFill>
                <a:latin typeface="Verdana" panose="020B0604030504040204"/>
                <a:cs typeface="Verdana" panose="020B0604030504040204"/>
              </a:rPr>
              <a:t>neeg</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tuaj</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thov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kev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cia</a:t>
            </a:r>
            <a:r>
              <a:rPr lang="en-US" sz="2400" b="1" dirty="0">
                <a:solidFill>
                  <a:srgbClr val="003D78"/>
                </a:solidFill>
                <a:latin typeface="Verdana" panose="020B0604030504040204"/>
                <a:cs typeface="Verdana" panose="020B0604030504040204"/>
              </a:rPr>
              <a:t> li </a:t>
            </a:r>
            <a:r>
              <a:rPr lang="en-US" sz="2400" b="1" dirty="0" err="1">
                <a:solidFill>
                  <a:srgbClr val="003D78"/>
                </a:solidFill>
                <a:latin typeface="Verdana" panose="020B0604030504040204"/>
                <a:cs typeface="Verdana" panose="020B0604030504040204"/>
              </a:rPr>
              <a:t>mus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lawm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tau </a:t>
            </a:r>
            <a:r>
              <a:rPr lang="en-US" sz="2400" b="1" dirty="0" err="1">
                <a:solidFill>
                  <a:srgbClr val="003D78"/>
                </a:solidFill>
                <a:latin typeface="Verdana" panose="020B0604030504040204"/>
                <a:cs typeface="Verdana" panose="020B0604030504040204"/>
              </a:rPr>
              <a:t>kev</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pab</a:t>
            </a:r>
            <a:r>
              <a:rPr lang="en-US" sz="2400" b="1" dirty="0">
                <a:solidFill>
                  <a:srgbClr val="003D78"/>
                </a:solidFill>
                <a:latin typeface="Verdana" panose="020B0604030504040204"/>
                <a:cs typeface="Verdana" panose="020B0604030504040204"/>
              </a:rPr>
              <a:t>.</a:t>
            </a:r>
          </a:p>
          <a:p>
            <a:pPr marL="12700" marR="5080">
              <a:lnSpc>
                <a:spcPct val="100000"/>
              </a:lnSpc>
              <a:spcBef>
                <a:spcPts val="100"/>
              </a:spcBef>
            </a:pPr>
            <a:endParaRPr lang="en-US" sz="3950" dirty="0">
              <a:latin typeface="Verdana" panose="020B0604030504040204"/>
              <a:cs typeface="Verdana" panose="020B0604030504040204"/>
            </a:endParaRPr>
          </a:p>
          <a:p>
            <a:pPr marL="88900">
              <a:lnSpc>
                <a:spcPct val="100000"/>
              </a:lnSpc>
              <a:spcBef>
                <a:spcPts val="5"/>
              </a:spcBef>
            </a:pPr>
            <a:r>
              <a:rPr lang="en-US" sz="2400" b="1" dirty="0">
                <a:solidFill>
                  <a:srgbClr val="003D78"/>
                </a:solidFill>
                <a:latin typeface="Tahoma" panose="020B0604030504040204"/>
                <a:cs typeface="Tahoma" panose="020B0604030504040204"/>
              </a:rPr>
              <a:t>Yuav ua li </a:t>
            </a:r>
            <a:r>
              <a:rPr lang="en-US" sz="2400" b="1" dirty="0" err="1">
                <a:solidFill>
                  <a:srgbClr val="003D78"/>
                </a:solidFill>
                <a:latin typeface="Tahoma" panose="020B0604030504040204"/>
                <a:cs typeface="Tahoma" panose="020B0604030504040204"/>
              </a:rPr>
              <a:t>cas</a:t>
            </a:r>
            <a:r>
              <a:rPr lang="en-US" sz="2400" b="1" dirty="0">
                <a:solidFill>
                  <a:srgbClr val="003D78"/>
                </a:solidFill>
                <a:latin typeface="Tahoma" panose="020B0604030504040204"/>
                <a:cs typeface="Tahoma" panose="020B0604030504040204"/>
              </a:rPr>
              <a:t> rau </a:t>
            </a:r>
            <a:r>
              <a:rPr lang="en-US" sz="2400" b="1" dirty="0" err="1">
                <a:solidFill>
                  <a:srgbClr val="003D78"/>
                </a:solidFill>
                <a:latin typeface="Tahoma" panose="020B0604030504040204"/>
                <a:cs typeface="Tahoma" panose="020B0604030504040204"/>
              </a:rPr>
              <a:t>qhov</a:t>
            </a:r>
            <a:r>
              <a:rPr lang="en-US" sz="2400" b="1" dirty="0">
                <a:solidFill>
                  <a:srgbClr val="003D78"/>
                </a:solidFill>
                <a:latin typeface="Tahoma" panose="020B0604030504040204"/>
                <a:cs typeface="Tahoma" panose="020B0604030504040204"/>
              </a:rPr>
              <a:t> </a:t>
            </a:r>
            <a:r>
              <a:rPr lang="en-US" sz="2400" b="1" dirty="0" err="1">
                <a:solidFill>
                  <a:srgbClr val="003D78"/>
                </a:solidFill>
                <a:latin typeface="Tahoma" panose="020B0604030504040204"/>
                <a:cs typeface="Tahoma" panose="020B0604030504040204"/>
              </a:rPr>
              <a:t>teeb</a:t>
            </a:r>
            <a:r>
              <a:rPr lang="en-US" sz="2400" b="1" dirty="0">
                <a:solidFill>
                  <a:srgbClr val="003D78"/>
                </a:solidFill>
                <a:latin typeface="Tahoma" panose="020B0604030504040204"/>
                <a:cs typeface="Tahoma" panose="020B0604030504040204"/>
              </a:rPr>
              <a:t> </a:t>
            </a:r>
            <a:r>
              <a:rPr lang="en-US" sz="2400" b="1" dirty="0" err="1">
                <a:solidFill>
                  <a:srgbClr val="003D78"/>
                </a:solidFill>
                <a:latin typeface="Tahoma" panose="020B0604030504040204"/>
                <a:cs typeface="Tahoma" panose="020B0604030504040204"/>
              </a:rPr>
              <a:t>meem</a:t>
            </a:r>
            <a:r>
              <a:rPr lang="en-US" sz="2400" b="1" dirty="0">
                <a:solidFill>
                  <a:srgbClr val="003D78"/>
                </a:solidFill>
                <a:latin typeface="Tahoma" panose="020B0604030504040204"/>
                <a:cs typeface="Tahoma" panose="020B0604030504040204"/>
              </a:rPr>
              <a:t> no?</a:t>
            </a:r>
          </a:p>
        </p:txBody>
      </p:sp>
    </p:spTree>
    <p:extLst>
      <p:ext uri="{BB962C8B-B14F-4D97-AF65-F5344CB8AC3E}">
        <p14:creationId xmlns:p14="http://schemas.microsoft.com/office/powerpoint/2010/main" val="87909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A34182-9A2F-2C2B-9B32-7C1BF4EE0C9C}"/>
              </a:ext>
            </a:extLst>
          </p:cNvPr>
          <p:cNvSpPr>
            <a:spLocks noGrp="1"/>
          </p:cNvSpPr>
          <p:nvPr>
            <p:ph type="sldNum" sz="quarter" idx="4"/>
          </p:nvPr>
        </p:nvSpPr>
        <p:spPr/>
        <p:txBody>
          <a:bodyPr/>
          <a:lstStyle/>
          <a:p>
            <a:fld id="{0EBC8B1B-31E5-4BEE-8F7E-D68B475E2C4D}" type="slidenum">
              <a:rPr lang="en-US" smtClean="0"/>
              <a:pPr/>
              <a:t>23</a:t>
            </a:fld>
            <a:endParaRPr lang="en-US"/>
          </a:p>
        </p:txBody>
      </p:sp>
      <p:sp>
        <p:nvSpPr>
          <p:cNvPr id="9" name="object 8">
            <a:extLst>
              <a:ext uri="{FF2B5EF4-FFF2-40B4-BE49-F238E27FC236}">
                <a16:creationId xmlns:a16="http://schemas.microsoft.com/office/drawing/2014/main" id="{7E376117-00CB-D1CF-58D1-2A41AE6D04BD}"/>
              </a:ext>
            </a:extLst>
          </p:cNvPr>
          <p:cNvSpPr txBox="1"/>
          <p:nvPr/>
        </p:nvSpPr>
        <p:spPr>
          <a:xfrm>
            <a:off x="459739" y="178084"/>
            <a:ext cx="8351751" cy="3005951"/>
          </a:xfrm>
          <a:prstGeom prst="rect">
            <a:avLst/>
          </a:prstGeom>
        </p:spPr>
        <p:txBody>
          <a:bodyPr vert="horz" wrap="square" lIns="0" tIns="12700" rIns="0" bIns="0" rtlCol="0">
            <a:spAutoFit/>
          </a:bodyPr>
          <a:lstStyle/>
          <a:p>
            <a:pPr marL="88900" marR="5080">
              <a:lnSpc>
                <a:spcPct val="100000"/>
              </a:lnSpc>
              <a:spcBef>
                <a:spcPts val="100"/>
              </a:spcBef>
            </a:pPr>
            <a:r>
              <a:rPr lang="en-US" sz="2400" b="1" dirty="0">
                <a:solidFill>
                  <a:srgbClr val="003D78"/>
                </a:solidFill>
                <a:latin typeface="Verdana" panose="020B0604030504040204"/>
                <a:cs typeface="Verdana" panose="020B0604030504040204"/>
              </a:rPr>
              <a:t>Tus </a:t>
            </a:r>
            <a:r>
              <a:rPr lang="en-US" sz="2400" b="1" dirty="0" err="1">
                <a:solidFill>
                  <a:srgbClr val="003D78"/>
                </a:solidFill>
                <a:latin typeface="Verdana" panose="020B0604030504040204"/>
                <a:cs typeface="Verdana" panose="020B0604030504040204"/>
              </a:rPr>
              <a:t>neeg</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caij</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laub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xiam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oob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qhab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hais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txaus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siab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tias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mus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tau rau </a:t>
            </a:r>
            <a:r>
              <a:rPr lang="en-US" sz="2400" b="1" dirty="0" err="1">
                <a:solidFill>
                  <a:srgbClr val="003D78"/>
                </a:solidFill>
                <a:latin typeface="Verdana" panose="020B0604030504040204"/>
                <a:cs typeface="Verdana" panose="020B0604030504040204"/>
              </a:rPr>
              <a:t>ntawm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qhov</a:t>
            </a:r>
            <a:r>
              <a:rPr lang="en-US" sz="2400" b="1" dirty="0">
                <a:solidFill>
                  <a:srgbClr val="003D78"/>
                </a:solidFill>
                <a:latin typeface="Verdana" panose="020B0604030504040204"/>
                <a:cs typeface="Verdana" panose="020B0604030504040204"/>
              </a:rPr>
              <a:t> chaw </a:t>
            </a:r>
            <a:r>
              <a:rPr lang="en-US" sz="2400" b="1" dirty="0" err="1">
                <a:solidFill>
                  <a:srgbClr val="003D78"/>
                </a:solidFill>
                <a:latin typeface="Verdana" panose="020B0604030504040204"/>
                <a:cs typeface="Verdana" panose="020B0604030504040204"/>
              </a:rPr>
              <a:t>kom</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nws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mus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nqa</a:t>
            </a:r>
            <a:r>
              <a:rPr lang="en-US" sz="2400" b="1" dirty="0">
                <a:solidFill>
                  <a:srgbClr val="003D78"/>
                </a:solidFill>
                <a:latin typeface="Verdana" panose="020B0604030504040204"/>
                <a:cs typeface="Verdana" panose="020B0604030504040204"/>
              </a:rPr>
              <a:t> cov khoom noj  vim </a:t>
            </a:r>
            <a:r>
              <a:rPr lang="en-US" sz="2400" b="1" dirty="0" err="1">
                <a:solidFill>
                  <a:srgbClr val="003D78"/>
                </a:solidFill>
                <a:latin typeface="Verdana" panose="020B0604030504040204"/>
                <a:cs typeface="Verdana" panose="020B0604030504040204"/>
              </a:rPr>
              <a:t>tsis</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muaj</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kev</a:t>
            </a:r>
            <a:r>
              <a:rPr lang="en-US" sz="2400" b="1" dirty="0">
                <a:solidFill>
                  <a:srgbClr val="003D78"/>
                </a:solidFill>
                <a:latin typeface="Verdana" panose="020B0604030504040204"/>
                <a:cs typeface="Verdana" panose="020B0604030504040204"/>
              </a:rPr>
              <a:t> rau </a:t>
            </a:r>
            <a:r>
              <a:rPr lang="en-US" sz="2400" b="1" dirty="0" err="1">
                <a:solidFill>
                  <a:srgbClr val="003D78"/>
                </a:solidFill>
                <a:latin typeface="Verdana" panose="020B0604030504040204"/>
                <a:cs typeface="Verdana" panose="020B0604030504040204"/>
              </a:rPr>
              <a:t>lub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laub</a:t>
            </a:r>
            <a:r>
              <a:rPr lang="en-US" sz="2400" b="1" dirty="0">
                <a:solidFill>
                  <a:srgbClr val="003D78"/>
                </a:solidFill>
                <a:latin typeface="Verdana" panose="020B0604030504040204"/>
                <a:cs typeface="Verdana" panose="020B0604030504040204"/>
              </a:rPr>
              <a:t> </a:t>
            </a:r>
            <a:r>
              <a:rPr lang="en-US" sz="2400" b="1" dirty="0" err="1">
                <a:solidFill>
                  <a:srgbClr val="003D78"/>
                </a:solidFill>
                <a:latin typeface="Verdana" panose="020B0604030504040204"/>
                <a:cs typeface="Verdana" panose="020B0604030504040204"/>
              </a:rPr>
              <a:t>mus</a:t>
            </a:r>
            <a:r>
              <a:rPr lang="en-US" sz="2400" b="1" dirty="0">
                <a:solidFill>
                  <a:srgbClr val="003D78"/>
                </a:solidFill>
                <a:latin typeface="Verdana" panose="020B0604030504040204"/>
                <a:cs typeface="Verdana" panose="020B0604030504040204"/>
              </a:rPr>
              <a:t> tau.</a:t>
            </a:r>
          </a:p>
          <a:p>
            <a:pPr marL="88900" marR="5080">
              <a:lnSpc>
                <a:spcPct val="100000"/>
              </a:lnSpc>
              <a:spcBef>
                <a:spcPts val="100"/>
              </a:spcBef>
            </a:pPr>
            <a:endParaRPr lang="en-US" sz="2400" b="1" dirty="0">
              <a:solidFill>
                <a:srgbClr val="003D78"/>
              </a:solidFill>
              <a:latin typeface="Verdana" panose="020B0604030504040204"/>
              <a:cs typeface="Verdana" panose="020B0604030504040204"/>
            </a:endParaRPr>
          </a:p>
          <a:p>
            <a:pPr marL="88900" marR="5080">
              <a:lnSpc>
                <a:spcPct val="100000"/>
              </a:lnSpc>
              <a:spcBef>
                <a:spcPts val="100"/>
              </a:spcBef>
            </a:pPr>
            <a:endParaRPr lang="en-US" sz="2400" b="1" dirty="0">
              <a:solidFill>
                <a:srgbClr val="003D78"/>
              </a:solidFill>
              <a:latin typeface="Verdana" panose="020B0604030504040204"/>
              <a:cs typeface="Verdana" panose="020B0604030504040204"/>
            </a:endParaRPr>
          </a:p>
          <a:p>
            <a:pPr marL="88900" marR="5080">
              <a:lnSpc>
                <a:spcPct val="100000"/>
              </a:lnSpc>
              <a:spcBef>
                <a:spcPts val="100"/>
              </a:spcBef>
            </a:pP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Cov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kauj</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ruam</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twg</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tsim</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nyog</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siv</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los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pab</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rau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tus</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neeg</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tuaj</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koom</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3D78"/>
                </a:solidFill>
                <a:latin typeface="Tahoma" panose="020B0604030504040204" pitchFamily="34" charset="0"/>
                <a:ea typeface="Tahoma" panose="020B0604030504040204" pitchFamily="34" charset="0"/>
                <a:cs typeface="Tahoma" panose="020B0604030504040204" pitchFamily="34" charset="0"/>
              </a:rPr>
              <a:t>nrog</a:t>
            </a:r>
            <a:r>
              <a:rPr lang="en-US" sz="2400" b="1" dirty="0">
                <a:solidFill>
                  <a:srgbClr val="003D78"/>
                </a:solidFill>
                <a:latin typeface="Tahoma" panose="020B0604030504040204" pitchFamily="34" charset="0"/>
                <a:ea typeface="Tahoma" panose="020B0604030504040204" pitchFamily="34" charset="0"/>
                <a:cs typeface="Tahoma" panose="020B0604030504040204" pitchFamily="34" charset="0"/>
              </a:rPr>
              <a:t> no?</a:t>
            </a:r>
          </a:p>
        </p:txBody>
      </p:sp>
    </p:spTree>
    <p:extLst>
      <p:ext uri="{BB962C8B-B14F-4D97-AF65-F5344CB8AC3E}">
        <p14:creationId xmlns:p14="http://schemas.microsoft.com/office/powerpoint/2010/main" val="418357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14476-F73D-5302-0335-78C3016D4C71}"/>
              </a:ext>
            </a:extLst>
          </p:cNvPr>
          <p:cNvSpPr>
            <a:spLocks noGrp="1"/>
          </p:cNvSpPr>
          <p:nvPr>
            <p:ph type="sldNum" sz="quarter" idx="4"/>
          </p:nvPr>
        </p:nvSpPr>
        <p:spPr/>
        <p:txBody>
          <a:bodyPr/>
          <a:lstStyle/>
          <a:p>
            <a:fld id="{0EBC8B1B-31E5-4BEE-8F7E-D68B475E2C4D}" type="slidenum">
              <a:rPr lang="en-US" smtClean="0"/>
              <a:pPr/>
              <a:t>24</a:t>
            </a:fld>
            <a:endParaRPr lang="en-US"/>
          </a:p>
        </p:txBody>
      </p:sp>
      <p:sp>
        <p:nvSpPr>
          <p:cNvPr id="9" name="object 8">
            <a:extLst>
              <a:ext uri="{FF2B5EF4-FFF2-40B4-BE49-F238E27FC236}">
                <a16:creationId xmlns:a16="http://schemas.microsoft.com/office/drawing/2014/main" id="{C5712138-5B73-61B2-E5F5-C363394BAC6C}"/>
              </a:ext>
            </a:extLst>
          </p:cNvPr>
          <p:cNvSpPr txBox="1"/>
          <p:nvPr/>
        </p:nvSpPr>
        <p:spPr>
          <a:xfrm>
            <a:off x="533400" y="200500"/>
            <a:ext cx="8347364" cy="3154710"/>
          </a:xfrm>
          <a:prstGeom prst="rect">
            <a:avLst/>
          </a:prstGeom>
        </p:spPr>
        <p:txBody>
          <a:bodyPr vert="horz" wrap="square" lIns="0" tIns="12700" rIns="0" bIns="0" rtlCol="0">
            <a:spAutoFit/>
          </a:bodyPr>
          <a:lstStyle/>
          <a:p>
            <a:pPr marL="12700">
              <a:lnSpc>
                <a:spcPct val="100000"/>
              </a:lnSpc>
              <a:spcBef>
                <a:spcPts val="100"/>
              </a:spcBef>
            </a:pPr>
            <a:r>
              <a:rPr lang="en-US" sz="2250" b="1" dirty="0" err="1">
                <a:solidFill>
                  <a:srgbClr val="003D78"/>
                </a:solidFill>
                <a:latin typeface="Verdana" panose="020B0604030504040204"/>
                <a:cs typeface="Verdana" panose="020B0604030504040204"/>
              </a:rPr>
              <a:t>Ib</a:t>
            </a:r>
            <a:r>
              <a:rPr lang="en-US" sz="2250" b="1" dirty="0">
                <a:solidFill>
                  <a:srgbClr val="003D78"/>
                </a:solidFill>
                <a:latin typeface="Verdana" panose="020B0604030504040204"/>
                <a:cs typeface="Verdana" panose="020B0604030504040204"/>
              </a:rPr>
              <a:t> tug </a:t>
            </a:r>
            <a:r>
              <a:rPr lang="en-US" sz="2250" b="1" dirty="0" err="1">
                <a:solidFill>
                  <a:srgbClr val="003D78"/>
                </a:solidFill>
                <a:latin typeface="Verdana" panose="020B0604030504040204"/>
                <a:cs typeface="Verdana" panose="020B0604030504040204"/>
              </a:rPr>
              <a:t>neeg</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ntsuam</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xyuas</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tuaj</a:t>
            </a:r>
            <a:r>
              <a:rPr lang="en-US" sz="2250" b="1" dirty="0">
                <a:solidFill>
                  <a:srgbClr val="003D78"/>
                </a:solidFill>
                <a:latin typeface="Verdana" panose="020B0604030504040204"/>
                <a:cs typeface="Verdana" panose="020B0604030504040204"/>
              </a:rPr>
              <a:t> hauv </a:t>
            </a:r>
            <a:r>
              <a:rPr lang="en-US" sz="2250" b="1" dirty="0" err="1">
                <a:solidFill>
                  <a:srgbClr val="003D78"/>
                </a:solidFill>
                <a:latin typeface="Verdana" panose="020B0604030504040204"/>
                <a:cs typeface="Verdana" panose="020B0604030504040204"/>
              </a:rPr>
              <a:t>Xeev</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tuaj</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xyuas</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qhov</a:t>
            </a:r>
            <a:r>
              <a:rPr lang="en-US" sz="2250" b="1" dirty="0">
                <a:solidFill>
                  <a:srgbClr val="003D78"/>
                </a:solidFill>
                <a:latin typeface="Verdana" panose="020B0604030504040204"/>
                <a:cs typeface="Verdana" panose="020B0604030504040204"/>
              </a:rPr>
              <a:t> chaw muab khoom noj </a:t>
            </a:r>
            <a:r>
              <a:rPr lang="en-US" sz="2250" b="1" dirty="0" err="1">
                <a:solidFill>
                  <a:srgbClr val="003D78"/>
                </a:solidFill>
                <a:latin typeface="Verdana" panose="020B0604030504040204"/>
                <a:cs typeface="Verdana" panose="020B0604030504040204"/>
              </a:rPr>
              <a:t>thiab</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saib</a:t>
            </a:r>
            <a:r>
              <a:rPr lang="en-US" sz="2250" b="1" dirty="0">
                <a:solidFill>
                  <a:srgbClr val="003D78"/>
                </a:solidFill>
                <a:latin typeface="Verdana" panose="020B0604030504040204"/>
                <a:cs typeface="Verdana" panose="020B0604030504040204"/>
              </a:rPr>
              <a:t> daim poster </a:t>
            </a:r>
            <a:r>
              <a:rPr lang="en-US" sz="2250" b="1" i="1" dirty="0" err="1">
                <a:solidFill>
                  <a:srgbClr val="003D78"/>
                </a:solidFill>
                <a:latin typeface="Verdana" panose="020B0604030504040204"/>
                <a:cs typeface="Verdana" panose="020B0604030504040204"/>
              </a:rPr>
              <a:t>Thiab</a:t>
            </a:r>
            <a:r>
              <a:rPr lang="en-US" sz="2250" b="1" i="1" dirty="0">
                <a:solidFill>
                  <a:srgbClr val="003D78"/>
                </a:solidFill>
                <a:latin typeface="Verdana" panose="020B0604030504040204"/>
                <a:cs typeface="Verdana" panose="020B0604030504040204"/>
              </a:rPr>
              <a:t> Muaj Kev </a:t>
            </a:r>
            <a:r>
              <a:rPr lang="en-US" sz="2250" b="1" i="1" dirty="0" err="1">
                <a:solidFill>
                  <a:srgbClr val="003D78"/>
                </a:solidFill>
                <a:latin typeface="Verdana" panose="020B0604030504040204"/>
                <a:cs typeface="Verdana" panose="020B0604030504040204"/>
              </a:rPr>
              <a:t>Ncaj</a:t>
            </a:r>
            <a:r>
              <a:rPr lang="en-US" sz="2250" b="1" i="1" dirty="0">
                <a:solidFill>
                  <a:srgbClr val="003D78"/>
                </a:solidFill>
                <a:latin typeface="Verdana" panose="020B0604030504040204"/>
                <a:cs typeface="Verdana" panose="020B0604030504040204"/>
              </a:rPr>
              <a:t> </a:t>
            </a:r>
            <a:r>
              <a:rPr lang="en-US" sz="2250" b="1" i="1" dirty="0" err="1">
                <a:solidFill>
                  <a:srgbClr val="003D78"/>
                </a:solidFill>
                <a:latin typeface="Verdana" panose="020B0604030504040204"/>
                <a:cs typeface="Verdana" panose="020B0604030504040204"/>
              </a:rPr>
              <a:t>Ncees</a:t>
            </a:r>
            <a:r>
              <a:rPr lang="en-US" sz="2250" b="1" i="1" dirty="0">
                <a:solidFill>
                  <a:srgbClr val="003D78"/>
                </a:solidFill>
                <a:latin typeface="Verdana" panose="020B0604030504040204"/>
                <a:cs typeface="Verdana" panose="020B0604030504040204"/>
              </a:rPr>
              <a:t> rau </a:t>
            </a:r>
            <a:r>
              <a:rPr lang="en-US" sz="2250" b="1" i="1" dirty="0" err="1">
                <a:solidFill>
                  <a:srgbClr val="003D78"/>
                </a:solidFill>
                <a:latin typeface="Verdana" panose="020B0604030504040204"/>
                <a:cs typeface="Verdana" panose="020B0604030504040204"/>
              </a:rPr>
              <a:t>Txhua</a:t>
            </a:r>
            <a:r>
              <a:rPr lang="en-US" sz="2250" b="1" i="1" dirty="0">
                <a:solidFill>
                  <a:srgbClr val="003D78"/>
                </a:solidFill>
                <a:latin typeface="Verdana" panose="020B0604030504040204"/>
                <a:cs typeface="Verdana" panose="020B0604030504040204"/>
              </a:rPr>
              <a:t> </a:t>
            </a:r>
            <a:r>
              <a:rPr lang="en-US" sz="2250" b="1" i="1" dirty="0" err="1">
                <a:solidFill>
                  <a:srgbClr val="003D78"/>
                </a:solidFill>
                <a:latin typeface="Verdana" panose="020B0604030504040204"/>
                <a:cs typeface="Verdana" panose="020B0604030504040204"/>
              </a:rPr>
              <a:t>Leej</a:t>
            </a:r>
            <a:r>
              <a:rPr lang="en-US" sz="2250" b="1" i="1" dirty="0">
                <a:solidFill>
                  <a:srgbClr val="003D78"/>
                </a:solidFill>
                <a:latin typeface="Verdana" panose="020B0604030504040204"/>
                <a:cs typeface="Verdana" panose="020B0604030504040204"/>
              </a:rPr>
              <a:t> </a:t>
            </a:r>
            <a:r>
              <a:rPr lang="en-US" sz="2250" b="1" dirty="0">
                <a:solidFill>
                  <a:srgbClr val="003D78"/>
                </a:solidFill>
                <a:latin typeface="Verdana" panose="020B0604030504040204"/>
                <a:cs typeface="Verdana" panose="020B0604030504040204"/>
              </a:rPr>
              <a:t>lo </a:t>
            </a:r>
            <a:r>
              <a:rPr lang="en-US" sz="2250" b="1" dirty="0" err="1">
                <a:solidFill>
                  <a:srgbClr val="003D78"/>
                </a:solidFill>
                <a:latin typeface="Verdana" panose="020B0604030504040204"/>
                <a:cs typeface="Verdana" panose="020B0604030504040204"/>
              </a:rPr>
              <a:t>qhia</a:t>
            </a:r>
            <a:r>
              <a:rPr lang="en-US" sz="2250" b="1" dirty="0">
                <a:solidFill>
                  <a:srgbClr val="003D78"/>
                </a:solidFill>
                <a:latin typeface="Verdana" panose="020B0604030504040204"/>
                <a:cs typeface="Verdana" panose="020B0604030504040204"/>
              </a:rPr>
              <a:t> nyob rau hauv </a:t>
            </a:r>
            <a:r>
              <a:rPr lang="en-US" sz="2250" b="1" dirty="0" err="1">
                <a:solidFill>
                  <a:srgbClr val="003D78"/>
                </a:solidFill>
                <a:latin typeface="Verdana" panose="020B0604030504040204"/>
                <a:cs typeface="Verdana" panose="020B0604030504040204"/>
              </a:rPr>
              <a:t>tus</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thawj</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tswj</a:t>
            </a:r>
            <a:r>
              <a:rPr lang="en-US" sz="2250" b="1" dirty="0">
                <a:solidFill>
                  <a:srgbClr val="003D78"/>
                </a:solidFill>
                <a:latin typeface="Verdana" panose="020B0604030504040204"/>
                <a:cs typeface="Verdana" panose="020B0604030504040204"/>
              </a:rPr>
              <a:t> chav ua </a:t>
            </a:r>
            <a:r>
              <a:rPr lang="en-US" sz="2250" b="1" dirty="0" err="1">
                <a:solidFill>
                  <a:srgbClr val="003D78"/>
                </a:solidFill>
                <a:latin typeface="Verdana" panose="020B0604030504040204"/>
                <a:cs typeface="Verdana" panose="020B0604030504040204"/>
              </a:rPr>
              <a:t>haujlwm</a:t>
            </a:r>
            <a:r>
              <a:rPr lang="en-US" sz="2250" b="1" dirty="0">
                <a:solidFill>
                  <a:srgbClr val="003D78"/>
                </a:solidFill>
                <a:latin typeface="Verdana" panose="020B0604030504040204"/>
                <a:cs typeface="Verdana" panose="020B0604030504040204"/>
              </a:rPr>
              <a:t>, uas nyob rau </a:t>
            </a:r>
            <a:r>
              <a:rPr lang="en-US" sz="2250" b="1" dirty="0" err="1">
                <a:solidFill>
                  <a:srgbClr val="003D78"/>
                </a:solidFill>
                <a:latin typeface="Verdana" panose="020B0604030504040204"/>
                <a:cs typeface="Verdana" panose="020B0604030504040204"/>
              </a:rPr>
              <a:t>qhov</a:t>
            </a:r>
            <a:r>
              <a:rPr lang="en-US" sz="2250" b="1" dirty="0">
                <a:solidFill>
                  <a:srgbClr val="003D78"/>
                </a:solidFill>
                <a:latin typeface="Verdana" panose="020B0604030504040204"/>
                <a:cs typeface="Verdana" panose="020B0604030504040204"/>
              </a:rPr>
              <a:t> chaw cov </a:t>
            </a:r>
            <a:r>
              <a:rPr lang="en-US" sz="2250" b="1" dirty="0" err="1">
                <a:solidFill>
                  <a:srgbClr val="003D78"/>
                </a:solidFill>
                <a:latin typeface="Verdana" panose="020B0604030504040204"/>
                <a:cs typeface="Verdana" panose="020B0604030504040204"/>
              </a:rPr>
              <a:t>neeg</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tso</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npe</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thov</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kev</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pab</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thiab</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tuaj</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koom</a:t>
            </a:r>
            <a:r>
              <a:rPr lang="en-US" sz="2250" b="1" dirty="0">
                <a:solidFill>
                  <a:srgbClr val="003D78"/>
                </a:solidFill>
                <a:latin typeface="Verdana" panose="020B0604030504040204"/>
                <a:cs typeface="Verdana" panose="020B0604030504040204"/>
              </a:rPr>
              <a:t> </a:t>
            </a:r>
            <a:r>
              <a:rPr lang="en-US" sz="2250" b="1" dirty="0" err="1">
                <a:solidFill>
                  <a:srgbClr val="003D78"/>
                </a:solidFill>
                <a:latin typeface="Verdana" panose="020B0604030504040204"/>
                <a:cs typeface="Verdana" panose="020B0604030504040204"/>
              </a:rPr>
              <a:t>tsis</a:t>
            </a:r>
            <a:r>
              <a:rPr lang="en-US" sz="2250" b="1" dirty="0">
                <a:solidFill>
                  <a:srgbClr val="003D78"/>
                </a:solidFill>
                <a:latin typeface="Verdana" panose="020B0604030504040204"/>
                <a:cs typeface="Verdana" panose="020B0604030504040204"/>
              </a:rPr>
              <a:t> pom.</a:t>
            </a:r>
          </a:p>
          <a:p>
            <a:pPr marL="12700">
              <a:lnSpc>
                <a:spcPct val="100000"/>
              </a:lnSpc>
              <a:spcBef>
                <a:spcPts val="100"/>
              </a:spcBef>
            </a:pPr>
            <a:endParaRPr lang="en-US" sz="2250" b="1" dirty="0">
              <a:solidFill>
                <a:srgbClr val="003D78"/>
              </a:solidFill>
              <a:latin typeface="Verdana" panose="020B0604030504040204"/>
              <a:cs typeface="Verdana" panose="020B0604030504040204"/>
            </a:endParaRPr>
          </a:p>
          <a:p>
            <a:pPr marL="12700">
              <a:lnSpc>
                <a:spcPct val="100000"/>
              </a:lnSpc>
              <a:spcBef>
                <a:spcPts val="100"/>
              </a:spcBef>
            </a:pP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Qhov</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no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puas</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txhaum</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txoj</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cai</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Kev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Pej</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Xeem</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Muaj Cai? Vim li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cas</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ho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txhaum</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los ho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tsis</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 </a:t>
            </a:r>
            <a:r>
              <a:rPr lang="en-US" sz="2250" b="1" dirty="0" err="1">
                <a:solidFill>
                  <a:srgbClr val="003D78"/>
                </a:solidFill>
                <a:latin typeface="Tahoma" panose="020B0604030504040204" pitchFamily="34" charset="0"/>
                <a:ea typeface="Tahoma" panose="020B0604030504040204" pitchFamily="34" charset="0"/>
                <a:cs typeface="Tahoma" panose="020B0604030504040204" pitchFamily="34" charset="0"/>
              </a:rPr>
              <a:t>txhaum</a:t>
            </a:r>
            <a:r>
              <a:rPr lang="en-US" sz="2250" b="1" dirty="0">
                <a:solidFill>
                  <a:srgbClr val="003D78"/>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9082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D3FC-F1EE-3CFD-37C5-83EDD4316B15}"/>
              </a:ext>
            </a:extLst>
          </p:cNvPr>
          <p:cNvSpPr>
            <a:spLocks noGrp="1"/>
          </p:cNvSpPr>
          <p:nvPr>
            <p:ph type="title"/>
          </p:nvPr>
        </p:nvSpPr>
        <p:spPr>
          <a:xfrm>
            <a:off x="350194" y="438149"/>
            <a:ext cx="3008313" cy="861062"/>
          </a:xfrm>
        </p:spPr>
        <p:txBody>
          <a:bodyPr anchor="b">
            <a:normAutofit/>
          </a:bodyPr>
          <a:lstStyle/>
          <a:p>
            <a:r>
              <a:rPr lang="en-US" b="0" dirty="0"/>
              <a:t>Cov Chaw Muab Kev </a:t>
            </a:r>
            <a:r>
              <a:rPr lang="en-US" b="0" dirty="0" err="1"/>
              <a:t>Pab</a:t>
            </a:r>
            <a:r>
              <a:rPr lang="en-US" b="0" dirty="0"/>
              <a:t> </a:t>
            </a:r>
            <a:r>
              <a:rPr lang="en-US" b="0" dirty="0" err="1"/>
              <a:t>Ntxiv</a:t>
            </a:r>
            <a:endParaRPr lang="en-US" b="0" dirty="0"/>
          </a:p>
        </p:txBody>
      </p:sp>
      <p:sp>
        <p:nvSpPr>
          <p:cNvPr id="4" name="Content Placeholder 3">
            <a:extLst>
              <a:ext uri="{FF2B5EF4-FFF2-40B4-BE49-F238E27FC236}">
                <a16:creationId xmlns:a16="http://schemas.microsoft.com/office/drawing/2014/main" id="{BDA008F1-57DF-D419-9538-3BEC6269DF58}"/>
              </a:ext>
            </a:extLst>
          </p:cNvPr>
          <p:cNvSpPr>
            <a:spLocks noGrp="1"/>
          </p:cNvSpPr>
          <p:nvPr>
            <p:ph type="body" sz="half" idx="2"/>
          </p:nvPr>
        </p:nvSpPr>
        <p:spPr>
          <a:xfrm>
            <a:off x="167780" y="1421394"/>
            <a:ext cx="3297735" cy="3283957"/>
          </a:xfrm>
        </p:spPr>
        <p:txBody>
          <a:bodyPr>
            <a:noAutofit/>
          </a:bodyPr>
          <a:lstStyle/>
          <a:p>
            <a:r>
              <a:rPr lang="en-US" sz="1400" i="1" dirty="0"/>
              <a:t>Wisconsin Department of Health Services: Kev </a:t>
            </a:r>
            <a:r>
              <a:rPr lang="en-US" sz="1400" i="1" dirty="0" err="1"/>
              <a:t>Pej</a:t>
            </a:r>
            <a:r>
              <a:rPr lang="en-US" sz="1400" i="1" dirty="0"/>
              <a:t> </a:t>
            </a:r>
            <a:r>
              <a:rPr lang="en-US" sz="1400" i="1" dirty="0" err="1"/>
              <a:t>Xeem</a:t>
            </a:r>
            <a:r>
              <a:rPr lang="en-US" sz="1400" i="1" dirty="0"/>
              <a:t> Muaj Cai</a:t>
            </a:r>
          </a:p>
          <a:p>
            <a:endParaRPr lang="en-US" sz="1250" i="1" dirty="0"/>
          </a:p>
          <a:p>
            <a:pPr>
              <a:spcAft>
                <a:spcPts val="1200"/>
              </a:spcAft>
            </a:pPr>
            <a:r>
              <a:rPr lang="en-US" sz="1100" dirty="0">
                <a:hlinkClick r:id="rId3"/>
              </a:rPr>
              <a:t>https://www.dhs.wisconsin.gov/civil-rights/index.htm</a:t>
            </a:r>
            <a:endParaRPr lang="en-US" sz="1100" dirty="0"/>
          </a:p>
          <a:p>
            <a:pPr>
              <a:spcAft>
                <a:spcPts val="1200"/>
              </a:spcAft>
            </a:pPr>
            <a:r>
              <a:rPr lang="en-US" sz="1400" i="1" dirty="0">
                <a:effectLst/>
              </a:rPr>
              <a:t>U.S. Department of Agriculture, Food and Nutrition Services</a:t>
            </a:r>
            <a:r>
              <a:rPr lang="en-US" sz="1400" dirty="0">
                <a:effectLst/>
              </a:rPr>
              <a:t>: </a:t>
            </a:r>
            <a:r>
              <a:rPr lang="en-US" sz="1400" dirty="0"/>
              <a:t>Kev </a:t>
            </a:r>
            <a:r>
              <a:rPr lang="en-US" sz="1400" dirty="0" err="1"/>
              <a:t>Pej</a:t>
            </a:r>
            <a:r>
              <a:rPr lang="en-US" sz="1400" dirty="0"/>
              <a:t> </a:t>
            </a:r>
            <a:r>
              <a:rPr lang="en-US" sz="1400" dirty="0" err="1"/>
              <a:t>Xeem</a:t>
            </a:r>
            <a:r>
              <a:rPr lang="en-US" sz="1400" dirty="0"/>
              <a:t> Muaj Cai</a:t>
            </a:r>
          </a:p>
          <a:p>
            <a:pPr marL="0" indent="0">
              <a:spcAft>
                <a:spcPts val="1200"/>
              </a:spcAft>
              <a:buNone/>
            </a:pPr>
            <a:r>
              <a:rPr lang="en-US" sz="1200" dirty="0">
                <a:hlinkClick r:id="rId4"/>
              </a:rPr>
              <a:t> Civil Rights | Food and Nutrition Services   (usda.gov)</a:t>
            </a:r>
            <a:endParaRPr lang="en-US" sz="1200" dirty="0"/>
          </a:p>
        </p:txBody>
      </p:sp>
      <p:pic>
        <p:nvPicPr>
          <p:cNvPr id="3" name="Picture 2" descr="Ib lub thawv rau khoom noj pub dawb.">
            <a:extLst>
              <a:ext uri="{FF2B5EF4-FFF2-40B4-BE49-F238E27FC236}">
                <a16:creationId xmlns:a16="http://schemas.microsoft.com/office/drawing/2014/main" id="{73F846B8-D472-F748-E550-53791760ED21}"/>
              </a:ext>
            </a:extLst>
          </p:cNvPr>
          <p:cNvPicPr>
            <a:picLocks noChangeAspect="1"/>
          </p:cNvPicPr>
          <p:nvPr/>
        </p:nvPicPr>
        <p:blipFill rotWithShape="1">
          <a:blip r:embed="rId5"/>
          <a:srcRect r="3279"/>
          <a:stretch/>
        </p:blipFill>
        <p:spPr>
          <a:xfrm>
            <a:off x="3463636" y="137160"/>
            <a:ext cx="5223164" cy="4568190"/>
          </a:xfrm>
          <a:prstGeom prst="rect">
            <a:avLst/>
          </a:prstGeom>
          <a:noFill/>
        </p:spPr>
      </p:pic>
      <p:sp>
        <p:nvSpPr>
          <p:cNvPr id="5" name="Slide Number Placeholder 4">
            <a:extLst>
              <a:ext uri="{FF2B5EF4-FFF2-40B4-BE49-F238E27FC236}">
                <a16:creationId xmlns:a16="http://schemas.microsoft.com/office/drawing/2014/main" id="{554067BF-70A4-2445-A5E7-AB18C5F1284B}"/>
              </a:ext>
            </a:extLst>
          </p:cNvPr>
          <p:cNvSpPr>
            <a:spLocks noGrp="1"/>
          </p:cNvSpPr>
          <p:nvPr>
            <p:ph type="sldNum" sz="quarter" idx="10"/>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25</a:t>
            </a:fld>
            <a:endParaRPr lang="en-US"/>
          </a:p>
        </p:txBody>
      </p:sp>
    </p:spTree>
    <p:extLst>
      <p:ext uri="{BB962C8B-B14F-4D97-AF65-F5344CB8AC3E}">
        <p14:creationId xmlns:p14="http://schemas.microsoft.com/office/powerpoint/2010/main" val="413304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descr="Ua tsaug rau koj lus qhia thiab kev pab cuam rau koj lub zej zog!">
            <a:extLst>
              <a:ext uri="{FF2B5EF4-FFF2-40B4-BE49-F238E27FC236}">
                <a16:creationId xmlns:a16="http://schemas.microsoft.com/office/drawing/2014/main" id="{F0FCE087-31E4-E935-3B67-D7DFCE69DD52}"/>
              </a:ext>
            </a:extLst>
          </p:cNvPr>
          <p:cNvSpPr txBox="1">
            <a:spLocks/>
          </p:cNvSpPr>
          <p:nvPr/>
        </p:nvSpPr>
        <p:spPr>
          <a:xfrm>
            <a:off x="457200" y="133349"/>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a:lstStyle>
          <a:p>
            <a:pPr>
              <a:lnSpc>
                <a:spcPct val="90000"/>
              </a:lnSpc>
            </a:pPr>
            <a:r>
              <a:rPr lang="en-US" sz="3000" spc="0" dirty="0">
                <a:ln w="12700" cmpd="sng">
                  <a:noFill/>
                  <a:prstDash val="solid"/>
                </a:ln>
                <a:solidFill>
                  <a:srgbClr val="003D78"/>
                </a:solidFill>
              </a:rPr>
              <a:t>Ua </a:t>
            </a:r>
            <a:r>
              <a:rPr lang="en-US" sz="3000" spc="0" dirty="0" err="1">
                <a:ln w="12700" cmpd="sng">
                  <a:noFill/>
                  <a:prstDash val="solid"/>
                </a:ln>
                <a:solidFill>
                  <a:srgbClr val="003D78"/>
                </a:solidFill>
              </a:rPr>
              <a:t>tsaug</a:t>
            </a:r>
            <a:r>
              <a:rPr lang="en-US" sz="3000" spc="0" dirty="0">
                <a:ln w="12700" cmpd="sng">
                  <a:noFill/>
                  <a:prstDash val="solid"/>
                </a:ln>
                <a:solidFill>
                  <a:srgbClr val="003D78"/>
                </a:solidFill>
              </a:rPr>
              <a:t> rau </a:t>
            </a:r>
            <a:r>
              <a:rPr lang="en-US" sz="3000" spc="0" dirty="0" err="1">
                <a:ln w="12700" cmpd="sng">
                  <a:noFill/>
                  <a:prstDash val="solid"/>
                </a:ln>
                <a:solidFill>
                  <a:srgbClr val="003D78"/>
                </a:solidFill>
              </a:rPr>
              <a:t>koj</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txoj</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kev</a:t>
            </a:r>
            <a:r>
              <a:rPr lang="en-US" sz="3000" spc="0" dirty="0">
                <a:ln w="12700" cmpd="sng">
                  <a:noFill/>
                  <a:prstDash val="solid"/>
                </a:ln>
                <a:solidFill>
                  <a:srgbClr val="003D78"/>
                </a:solidFill>
              </a:rPr>
              <a:t> mob </a:t>
            </a:r>
            <a:r>
              <a:rPr lang="en-US" sz="3000" spc="0" dirty="0" err="1">
                <a:ln w="12700" cmpd="sng">
                  <a:noFill/>
                  <a:prstDash val="solid"/>
                </a:ln>
                <a:solidFill>
                  <a:srgbClr val="003D78"/>
                </a:solidFill>
              </a:rPr>
              <a:t>siab</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txhawb</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thiab</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pab</a:t>
            </a:r>
            <a:r>
              <a:rPr lang="en-US" sz="3000" spc="0" dirty="0">
                <a:ln w="12700" cmpd="sng">
                  <a:noFill/>
                  <a:prstDash val="solid"/>
                </a:ln>
                <a:solidFill>
                  <a:srgbClr val="003D78"/>
                </a:solidFill>
              </a:rPr>
              <a:t> rau </a:t>
            </a:r>
            <a:r>
              <a:rPr lang="en-US" sz="3000" spc="0" dirty="0" err="1">
                <a:ln w="12700" cmpd="sng">
                  <a:noFill/>
                  <a:prstDash val="solid"/>
                </a:ln>
                <a:solidFill>
                  <a:srgbClr val="003D78"/>
                </a:solidFill>
              </a:rPr>
              <a:t>koj</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lub</a:t>
            </a:r>
            <a:r>
              <a:rPr lang="en-US" sz="3000" spc="0" dirty="0">
                <a:ln w="12700" cmpd="sng">
                  <a:noFill/>
                  <a:prstDash val="solid"/>
                </a:ln>
                <a:solidFill>
                  <a:srgbClr val="003D78"/>
                </a:solidFill>
              </a:rPr>
              <a:t> </a:t>
            </a:r>
            <a:r>
              <a:rPr lang="en-US" sz="3000" spc="0" dirty="0" err="1">
                <a:ln w="12700" cmpd="sng">
                  <a:noFill/>
                  <a:prstDash val="solid"/>
                </a:ln>
                <a:solidFill>
                  <a:srgbClr val="003D78"/>
                </a:solidFill>
              </a:rPr>
              <a:t>zej</a:t>
            </a:r>
            <a:r>
              <a:rPr lang="en-US" sz="3000" spc="0" dirty="0">
                <a:ln w="12700" cmpd="sng">
                  <a:noFill/>
                  <a:prstDash val="solid"/>
                </a:ln>
                <a:solidFill>
                  <a:srgbClr val="003D78"/>
                </a:solidFill>
              </a:rPr>
              <a:t> zos!</a:t>
            </a:r>
          </a:p>
        </p:txBody>
      </p:sp>
      <p:pic>
        <p:nvPicPr>
          <p:cNvPr id="7" name="Picture 6" descr="Ua tsaug rau kev sau ua ntau yam lus sib txawv rau daim ntawv muaj xim zoo nkauj.">
            <a:extLst>
              <a:ext uri="{FF2B5EF4-FFF2-40B4-BE49-F238E27FC236}">
                <a16:creationId xmlns:a16="http://schemas.microsoft.com/office/drawing/2014/main" id="{7B33FD72-E3F7-3FB7-D6B7-28235B6B234C}"/>
              </a:ext>
            </a:extLst>
          </p:cNvPr>
          <p:cNvPicPr>
            <a:picLocks noChangeAspect="1"/>
          </p:cNvPicPr>
          <p:nvPr/>
        </p:nvPicPr>
        <p:blipFill>
          <a:blip r:embed="rId3"/>
          <a:stretch>
            <a:fillRect/>
          </a:stretch>
        </p:blipFill>
        <p:spPr>
          <a:xfrm>
            <a:off x="457200" y="1666036"/>
            <a:ext cx="4023360" cy="2675535"/>
          </a:xfrm>
          <a:prstGeom prst="rect">
            <a:avLst/>
          </a:prstGeom>
          <a:noFill/>
        </p:spPr>
      </p:pic>
      <p:sp>
        <p:nvSpPr>
          <p:cNvPr id="3" name="Content Placeholder 2">
            <a:extLst>
              <a:ext uri="{FF2B5EF4-FFF2-40B4-BE49-F238E27FC236}">
                <a16:creationId xmlns:a16="http://schemas.microsoft.com/office/drawing/2014/main" id="{7A3D546D-47BE-D1B0-E32E-EF30ECD445D9}"/>
              </a:ext>
            </a:extLst>
          </p:cNvPr>
          <p:cNvSpPr>
            <a:spLocks noGrp="1"/>
          </p:cNvSpPr>
          <p:nvPr>
            <p:ph sz="half" idx="2"/>
          </p:nvPr>
        </p:nvSpPr>
        <p:spPr>
          <a:xfrm>
            <a:off x="4663440" y="1289304"/>
            <a:ext cx="4369724" cy="3429000"/>
          </a:xfrm>
        </p:spPr>
        <p:txBody>
          <a:bodyPr vert="horz" lIns="91440" tIns="45720" rIns="91440" bIns="45720" rtlCol="0">
            <a:noAutofit/>
          </a:bodyPr>
          <a:lstStyle/>
          <a:p>
            <a:pPr marL="0" indent="0">
              <a:lnSpc>
                <a:spcPct val="90000"/>
              </a:lnSpc>
              <a:spcAft>
                <a:spcPts val="600"/>
              </a:spcAft>
              <a:buNone/>
            </a:pPr>
            <a:r>
              <a:rPr lang="en-US" sz="1500" dirty="0" err="1"/>
              <a:t>Qhov</a:t>
            </a:r>
            <a:r>
              <a:rPr lang="en-US" sz="1500" dirty="0"/>
              <a:t> </a:t>
            </a:r>
            <a:r>
              <a:rPr lang="en-US" sz="1500" dirty="0" err="1"/>
              <a:t>kev</a:t>
            </a:r>
            <a:r>
              <a:rPr lang="en-US" sz="1500" dirty="0"/>
              <a:t> </a:t>
            </a:r>
            <a:r>
              <a:rPr lang="en-US" sz="1500" dirty="0" err="1"/>
              <a:t>qhia</a:t>
            </a:r>
            <a:r>
              <a:rPr lang="en-US" sz="1500" dirty="0"/>
              <a:t> no </a:t>
            </a:r>
            <a:r>
              <a:rPr lang="en-US" sz="1500" dirty="0" err="1"/>
              <a:t>yog</a:t>
            </a:r>
            <a:r>
              <a:rPr lang="en-US" sz="1500" dirty="0"/>
              <a:t> Wisconsin Department of Health Services </a:t>
            </a:r>
            <a:r>
              <a:rPr lang="en-US" sz="1500" dirty="0" err="1"/>
              <a:t>yog</a:t>
            </a:r>
            <a:r>
              <a:rPr lang="en-US" sz="1500" dirty="0"/>
              <a:t> </a:t>
            </a:r>
            <a:r>
              <a:rPr lang="en-US" sz="1500" dirty="0" err="1"/>
              <a:t>tus</a:t>
            </a:r>
            <a:r>
              <a:rPr lang="en-US" sz="1500" dirty="0"/>
              <a:t> muab.</a:t>
            </a:r>
          </a:p>
          <a:p>
            <a:pPr marL="0" indent="0">
              <a:lnSpc>
                <a:spcPct val="90000"/>
              </a:lnSpc>
              <a:spcAft>
                <a:spcPts val="600"/>
              </a:spcAft>
              <a:buNone/>
            </a:pPr>
            <a:endParaRPr lang="en-US" sz="500" dirty="0"/>
          </a:p>
          <a:p>
            <a:pPr marL="0" indent="0">
              <a:lnSpc>
                <a:spcPct val="90000"/>
              </a:lnSpc>
              <a:spcAft>
                <a:spcPts val="600"/>
              </a:spcAft>
              <a:buNone/>
            </a:pPr>
            <a:r>
              <a:rPr lang="en-US" sz="1150" dirty="0" err="1"/>
              <a:t>Lub</a:t>
            </a:r>
            <a:r>
              <a:rPr lang="en-US" sz="1150" dirty="0"/>
              <a:t> </a:t>
            </a:r>
            <a:r>
              <a:rPr lang="en-US" sz="1150" i="1" dirty="0"/>
              <a:t>Emergency Food Assistance Program,(TEFAP</a:t>
            </a:r>
            <a:endParaRPr lang="en-US" sz="1150" dirty="0"/>
          </a:p>
          <a:p>
            <a:pPr marL="0" indent="0">
              <a:lnSpc>
                <a:spcPct val="90000"/>
              </a:lnSpc>
              <a:spcAft>
                <a:spcPts val="600"/>
              </a:spcAft>
              <a:buNone/>
            </a:pPr>
            <a:r>
              <a:rPr lang="en-US" sz="1150" dirty="0">
                <a:hlinkClick r:id="rId4"/>
              </a:rPr>
              <a:t>dhstefap@dhs.Wisconsin.gov</a:t>
            </a:r>
            <a:endParaRPr lang="en-US" sz="1150" dirty="0">
              <a:effectLst/>
              <a:hlinkClick r:id="rId4"/>
            </a:endParaRPr>
          </a:p>
          <a:p>
            <a:pPr marL="0" indent="0">
              <a:lnSpc>
                <a:spcPct val="90000"/>
              </a:lnSpc>
              <a:spcAft>
                <a:spcPts val="600"/>
              </a:spcAft>
              <a:buNone/>
            </a:pPr>
            <a:r>
              <a:rPr lang="en-US" sz="1150" i="1" dirty="0"/>
              <a:t>Commodity Supplemental Food Program, (CSFP)</a:t>
            </a:r>
          </a:p>
          <a:p>
            <a:pPr marL="0" indent="0">
              <a:lnSpc>
                <a:spcPct val="90000"/>
              </a:lnSpc>
              <a:spcAft>
                <a:spcPts val="600"/>
              </a:spcAft>
              <a:buNone/>
            </a:pPr>
            <a:r>
              <a:rPr lang="en-US" sz="1150" dirty="0">
                <a:solidFill>
                  <a:srgbClr val="0000FF"/>
                </a:solidFill>
                <a:hlinkClick r:id="rId4">
                  <a:extLst>
                    <a:ext uri="{A12FA001-AC4F-418D-AE19-62706E023703}">
                      <ahyp:hlinkClr xmlns:ahyp="http://schemas.microsoft.com/office/drawing/2018/hyperlinkcolor" val="tx"/>
                    </a:ext>
                  </a:extLst>
                </a:hlinkClick>
              </a:rPr>
              <a:t>dhscsfpmain@dhs.Wisconsin.gov</a:t>
            </a:r>
            <a:endParaRPr lang="en-US" sz="1150" dirty="0">
              <a:solidFill>
                <a:srgbClr val="0000FF"/>
              </a:solidFill>
              <a:effectLst/>
              <a:hlinkClick r:id="rId4">
                <a:extLst>
                  <a:ext uri="{A12FA001-AC4F-418D-AE19-62706E023703}">
                    <ahyp:hlinkClr xmlns:ahyp="http://schemas.microsoft.com/office/drawing/2018/hyperlinkcolor" val="tx"/>
                  </a:ext>
                </a:extLst>
              </a:hlinkClick>
            </a:endParaRPr>
          </a:p>
          <a:p>
            <a:pPr marL="0" indent="0">
              <a:lnSpc>
                <a:spcPct val="90000"/>
              </a:lnSpc>
              <a:spcAft>
                <a:spcPts val="600"/>
              </a:spcAft>
              <a:buNone/>
            </a:pPr>
            <a:r>
              <a:rPr lang="en-US" sz="1150" i="1" dirty="0"/>
              <a:t>Farmers Market Nutrition Program, (FNMP)</a:t>
            </a:r>
          </a:p>
          <a:p>
            <a:pPr marL="0" indent="0">
              <a:lnSpc>
                <a:spcPct val="90000"/>
              </a:lnSpc>
              <a:spcAft>
                <a:spcPts val="600"/>
              </a:spcAft>
              <a:buNone/>
            </a:pPr>
            <a:r>
              <a:rPr lang="en-US" sz="1150" dirty="0">
                <a:solidFill>
                  <a:srgbClr val="0000FF"/>
                </a:solidFill>
                <a:effectLst/>
                <a:hlinkClick r:id="rId4">
                  <a:extLst>
                    <a:ext uri="{A12FA001-AC4F-418D-AE19-62706E023703}">
                      <ahyp:hlinkClr xmlns:ahyp="http://schemas.microsoft.com/office/drawing/2018/hyperlinkcolor" val="tx"/>
                    </a:ext>
                  </a:extLst>
                </a:hlinkClick>
              </a:rPr>
              <a:t>dhswicfmnp@wisconsin.gov</a:t>
            </a:r>
          </a:p>
          <a:p>
            <a:pPr marL="0" indent="0">
              <a:lnSpc>
                <a:spcPct val="90000"/>
              </a:lnSpc>
              <a:spcAft>
                <a:spcPts val="600"/>
              </a:spcAft>
              <a:buNone/>
            </a:pPr>
            <a:endParaRPr lang="en-US" sz="500" dirty="0">
              <a:effectLst/>
            </a:endParaRPr>
          </a:p>
          <a:p>
            <a:pPr marL="0" indent="0">
              <a:lnSpc>
                <a:spcPct val="90000"/>
              </a:lnSpc>
              <a:spcAft>
                <a:spcPts val="600"/>
              </a:spcAft>
              <a:buNone/>
            </a:pPr>
            <a:r>
              <a:rPr lang="en-US" sz="1150" dirty="0" err="1">
                <a:effectLst/>
              </a:rPr>
              <a:t>Tsab</a:t>
            </a:r>
            <a:r>
              <a:rPr lang="en-US" sz="1150" dirty="0">
                <a:effectLst/>
              </a:rPr>
              <a:t> </a:t>
            </a:r>
            <a:r>
              <a:rPr lang="en-US" sz="1150" dirty="0" err="1">
                <a:effectLst/>
              </a:rPr>
              <a:t>xyoo</a:t>
            </a:r>
            <a:r>
              <a:rPr lang="en-US" sz="1150">
                <a:effectLst/>
              </a:rPr>
              <a:t> 2023</a:t>
            </a:r>
            <a:endParaRPr lang="en-US" sz="1150" dirty="0">
              <a:effectLst/>
            </a:endParaRPr>
          </a:p>
        </p:txBody>
      </p:sp>
      <p:sp>
        <p:nvSpPr>
          <p:cNvPr id="4" name="Slide Number Placeholder 3">
            <a:extLst>
              <a:ext uri="{FF2B5EF4-FFF2-40B4-BE49-F238E27FC236}">
                <a16:creationId xmlns:a16="http://schemas.microsoft.com/office/drawing/2014/main" id="{EFEF6256-A89C-5474-0DED-AC607C2E3CB2}"/>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26</a:t>
            </a:fld>
            <a:endParaRPr lang="en-US"/>
          </a:p>
        </p:txBody>
      </p:sp>
    </p:spTree>
    <p:extLst>
      <p:ext uri="{BB962C8B-B14F-4D97-AF65-F5344CB8AC3E}">
        <p14:creationId xmlns:p14="http://schemas.microsoft.com/office/powerpoint/2010/main" val="193916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im duab ntawm ntau pab pawg neeg sawv los sis zaum ua ke.">
            <a:extLst>
              <a:ext uri="{FF2B5EF4-FFF2-40B4-BE49-F238E27FC236}">
                <a16:creationId xmlns:a16="http://schemas.microsoft.com/office/drawing/2014/main" id="{7CDEC6CA-FF8B-DD68-50DB-CB9CEDF47BF7}"/>
              </a:ext>
            </a:extLst>
          </p:cNvPr>
          <p:cNvPicPr>
            <a:picLocks noChangeAspect="1"/>
          </p:cNvPicPr>
          <p:nvPr/>
        </p:nvPicPr>
        <p:blipFill>
          <a:blip r:embed="rId3"/>
          <a:stretch>
            <a:fillRect/>
          </a:stretch>
        </p:blipFill>
        <p:spPr>
          <a:xfrm>
            <a:off x="4663440" y="1967789"/>
            <a:ext cx="4023360" cy="2072030"/>
          </a:xfrm>
          <a:prstGeom prst="rect">
            <a:avLst/>
          </a:prstGeom>
          <a:noFill/>
        </p:spPr>
      </p:pic>
      <p:sp>
        <p:nvSpPr>
          <p:cNvPr id="4" name="Slide Number Placeholder 3"/>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3</a:t>
            </a:fld>
            <a:endParaRPr lang="en-US"/>
          </a:p>
        </p:txBody>
      </p:sp>
      <p:sp>
        <p:nvSpPr>
          <p:cNvPr id="8" name="object 2">
            <a:extLst>
              <a:ext uri="{FF2B5EF4-FFF2-40B4-BE49-F238E27FC236}">
                <a16:creationId xmlns:a16="http://schemas.microsoft.com/office/drawing/2014/main" id="{51627A40-1112-024F-B1B9-E0670D3DA313}"/>
              </a:ext>
            </a:extLst>
          </p:cNvPr>
          <p:cNvSpPr txBox="1">
            <a:spLocks/>
          </p:cNvSpPr>
          <p:nvPr/>
        </p:nvSpPr>
        <p:spPr>
          <a:xfrm>
            <a:off x="1058780" y="156335"/>
            <a:ext cx="7026440" cy="1090042"/>
          </a:xfrm>
          <a:prstGeom prst="rect">
            <a:avLst/>
          </a:prstGeom>
        </p:spPr>
        <p:txBody>
          <a:bodyPr vert="horz" wrap="square" lIns="0" tIns="12700" rIns="0" bIns="0" rtlCol="0" anchor="ctr">
            <a:sp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Verdana" panose="020B0604030504040204" pitchFamily="34" charset="0"/>
                <a:ea typeface="Verdana" panose="020B0604030504040204" pitchFamily="34" charset="0"/>
                <a:cs typeface="Verdana" panose="020B0604030504040204" pitchFamily="34" charset="0"/>
              </a:defRPr>
            </a:lvl1pPr>
          </a:lstStyle>
          <a:p>
            <a:pPr marL="12700">
              <a:spcBef>
                <a:spcPts val="100"/>
              </a:spcBef>
            </a:pPr>
            <a:r>
              <a:rPr lang="zh-x-hmn-SDL" sz="3500" dirty="0"/>
              <a:t>Cov Hom Phiaj Ntawm </a:t>
            </a:r>
            <a:r>
              <a:rPr lang="en-US" sz="3500" dirty="0"/>
              <a:t>Kev </a:t>
            </a:r>
            <a:r>
              <a:rPr lang="zh-x-hmn-SDL" sz="3500" dirty="0"/>
              <a:t>Pej Xeem </a:t>
            </a:r>
            <a:r>
              <a:rPr lang="en-US" sz="3500"/>
              <a:t>Mauj</a:t>
            </a:r>
            <a:r>
              <a:rPr lang="zh-x-hmn-SDL" sz="3500"/>
              <a:t> </a:t>
            </a:r>
            <a:r>
              <a:rPr lang="zh-x-hmn-SDL" sz="3500" dirty="0"/>
              <a:t>Cai</a:t>
            </a:r>
          </a:p>
        </p:txBody>
      </p:sp>
      <p:sp>
        <p:nvSpPr>
          <p:cNvPr id="11" name="object 3">
            <a:extLst>
              <a:ext uri="{FF2B5EF4-FFF2-40B4-BE49-F238E27FC236}">
                <a16:creationId xmlns:a16="http://schemas.microsoft.com/office/drawing/2014/main" id="{7886FB59-49DE-CEC3-8B4B-A18D60D31CE8}"/>
              </a:ext>
            </a:extLst>
          </p:cNvPr>
          <p:cNvSpPr txBox="1"/>
          <p:nvPr/>
        </p:nvSpPr>
        <p:spPr>
          <a:xfrm>
            <a:off x="535938" y="1284223"/>
            <a:ext cx="4372945" cy="3132268"/>
          </a:xfrm>
          <a:prstGeom prst="rect">
            <a:avLst/>
          </a:prstGeom>
        </p:spPr>
        <p:txBody>
          <a:bodyPr vert="horz" wrap="square" lIns="0" tIns="53975" rIns="0" bIns="0" rtlCol="0">
            <a:spAutoFit/>
          </a:bodyPr>
          <a:lstStyle/>
          <a:p>
            <a:pPr marL="355600" marR="656590" indent="-342900">
              <a:buClr>
                <a:srgbClr val="013775"/>
              </a:buClr>
              <a:buFont typeface="Arial"/>
              <a:buChar char="•"/>
              <a:tabLst>
                <a:tab pos="354965" algn="l"/>
                <a:tab pos="355600" algn="l"/>
              </a:tabLst>
            </a:pP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Kev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saib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sib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luag</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rau cov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neeg</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tso</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npe</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thov</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kev</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pab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thiab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cov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neeg</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tau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txais</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kev</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pab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a:t>
            </a:r>
          </a:p>
          <a:p>
            <a:pPr marL="355600" marR="656590" indent="-342900">
              <a:buClr>
                <a:srgbClr val="013775"/>
              </a:buClr>
              <a:buFont typeface="Arial"/>
              <a:buChar char="•"/>
              <a:tabLst>
                <a:tab pos="354965" algn="l"/>
                <a:tab pos="355600" algn="l"/>
              </a:tabLst>
            </a:pP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Paub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txog</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kev</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muaj</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cai</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thiab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cov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luag</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hauj</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lwm</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a:t>
            </a:r>
            <a:endParaRPr lang="es-AR" sz="2000" dirty="0">
              <a:solidFill>
                <a:srgbClr val="001F3C"/>
              </a:solidFill>
              <a:effectLst/>
              <a:latin typeface="Tahoma" panose="020B0604030504040204" pitchFamily="34" charset="0"/>
              <a:ea typeface="Tahoma" panose="020B0604030504040204" pitchFamily="34" charset="0"/>
              <a:cs typeface="Tahoma" panose="020B0604030504040204" pitchFamily="34" charset="0"/>
            </a:endParaRPr>
          </a:p>
          <a:p>
            <a:pPr marL="355600" marR="656590" indent="-342900">
              <a:buClr>
                <a:srgbClr val="013775"/>
              </a:buClr>
              <a:buFont typeface="Arial"/>
              <a:buChar char="•"/>
              <a:tabLst>
                <a:tab pos="354965" algn="l"/>
                <a:tab pos="355600" algn="l"/>
              </a:tabLst>
            </a:pP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Tshem</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tawm</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cov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teeb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meem</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thaiv</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tsis</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raws</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cai</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lij</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choj</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a:t>
            </a:r>
          </a:p>
          <a:p>
            <a:pPr marL="355600" marR="656590" indent="-342900">
              <a:buClr>
                <a:srgbClr val="013775"/>
              </a:buClr>
              <a:buFont typeface="Arial"/>
              <a:buChar char="•"/>
              <a:tabLst>
                <a:tab pos="354965" algn="l"/>
                <a:tab pos="355600" algn="l"/>
              </a:tabLst>
            </a:pP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Kev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saib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lub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meej</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mom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thiab</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sib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hwm</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rau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txhua</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 </a:t>
            </a:r>
            <a:r>
              <a:rPr lang="en-US" sz="2000" dirty="0" err="1">
                <a:solidFill>
                  <a:srgbClr val="001F3C"/>
                </a:solidFill>
                <a:effectLst/>
                <a:latin typeface="Tahoma" panose="020B0604030504040204" pitchFamily="34" charset="0"/>
                <a:ea typeface="Tahoma" panose="020B0604030504040204" pitchFamily="34" charset="0"/>
                <a:cs typeface="Tahoma" panose="020B0604030504040204" pitchFamily="34" charset="0"/>
              </a:rPr>
              <a:t>tus</a:t>
            </a:r>
            <a:r>
              <a:rPr lang="en-US" sz="2000" dirty="0">
                <a:solidFill>
                  <a:srgbClr val="001F3C"/>
                </a:solidFill>
                <a:effectLst/>
                <a:latin typeface="Tahoma" panose="020B0604030504040204" pitchFamily="34" charset="0"/>
                <a:ea typeface="Tahoma" panose="020B0604030504040204" pitchFamily="34" charset="0"/>
                <a:cs typeface="Tahoma" panose="020B0604030504040204" pitchFamily="34" charset="0"/>
              </a:rPr>
              <a:t>.</a:t>
            </a:r>
            <a:endParaRPr lang="zh-x-hmn-SDL" sz="2000" dirty="0">
              <a:solidFill>
                <a:srgbClr val="001F3C"/>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18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415B-9726-E4C8-945D-094B0B1238AF}"/>
              </a:ext>
            </a:extLst>
          </p:cNvPr>
          <p:cNvSpPr>
            <a:spLocks noGrp="1"/>
          </p:cNvSpPr>
          <p:nvPr>
            <p:ph type="title"/>
          </p:nvPr>
        </p:nvSpPr>
        <p:spPr>
          <a:xfrm>
            <a:off x="457200" y="133349"/>
            <a:ext cx="8229600" cy="1143000"/>
          </a:xfrm>
        </p:spPr>
        <p:txBody>
          <a:bodyPr anchor="ctr">
            <a:normAutofit fontScale="90000"/>
          </a:bodyPr>
          <a:lstStyle/>
          <a:p>
            <a:r>
              <a:rPr lang="zh-x-hmn-SDL" sz="4000" dirty="0"/>
              <a:t>Kev Ntxub Ntxaug </a:t>
            </a:r>
            <a:r>
              <a:rPr lang="en-US" sz="4000" dirty="0"/>
              <a:t>y</a:t>
            </a:r>
            <a:r>
              <a:rPr lang="zh-x-hmn-SDL" sz="4000" dirty="0"/>
              <a:t>og </a:t>
            </a:r>
            <a:r>
              <a:rPr lang="en-US" sz="4000" dirty="0"/>
              <a:t>d</a:t>
            </a:r>
            <a:r>
              <a:rPr lang="zh-x-hmn-SDL" sz="4000" dirty="0"/>
              <a:t>ab </a:t>
            </a:r>
            <a:r>
              <a:rPr lang="en-US" sz="4000" dirty="0"/>
              <a:t>t</a:t>
            </a:r>
            <a:r>
              <a:rPr lang="zh-x-hmn-SDL" sz="4000" dirty="0"/>
              <a:t>si?</a:t>
            </a:r>
            <a:endParaRPr lang="en-US" dirty="0"/>
          </a:p>
        </p:txBody>
      </p:sp>
      <p:pic>
        <p:nvPicPr>
          <p:cNvPr id="5" name="Picture 4" descr="Cov nplais khoom ua si muaj ntau yam xim thiab cov nyiaj pib.">
            <a:extLst>
              <a:ext uri="{FF2B5EF4-FFF2-40B4-BE49-F238E27FC236}">
                <a16:creationId xmlns:a16="http://schemas.microsoft.com/office/drawing/2014/main" id="{611BAEF3-C4BB-6723-B665-C1D8366B98B8}"/>
              </a:ext>
            </a:extLst>
          </p:cNvPr>
          <p:cNvPicPr>
            <a:picLocks noChangeAspect="1"/>
          </p:cNvPicPr>
          <p:nvPr/>
        </p:nvPicPr>
        <p:blipFill>
          <a:blip r:embed="rId3"/>
          <a:stretch>
            <a:fillRect/>
          </a:stretch>
        </p:blipFill>
        <p:spPr>
          <a:xfrm>
            <a:off x="457200" y="1661007"/>
            <a:ext cx="4023360" cy="2685593"/>
          </a:xfrm>
          <a:prstGeom prst="rect">
            <a:avLst/>
          </a:prstGeom>
          <a:noFill/>
        </p:spPr>
      </p:pic>
      <p:sp>
        <p:nvSpPr>
          <p:cNvPr id="4" name="Slide Number Placeholder 3">
            <a:extLst>
              <a:ext uri="{FF2B5EF4-FFF2-40B4-BE49-F238E27FC236}">
                <a16:creationId xmlns:a16="http://schemas.microsoft.com/office/drawing/2014/main" id="{C45F967A-1952-3E83-8455-B2FB145B3AF6}"/>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4</a:t>
            </a:fld>
            <a:endParaRPr lang="en-US"/>
          </a:p>
        </p:txBody>
      </p:sp>
      <p:sp>
        <p:nvSpPr>
          <p:cNvPr id="8" name="object 4">
            <a:extLst>
              <a:ext uri="{FF2B5EF4-FFF2-40B4-BE49-F238E27FC236}">
                <a16:creationId xmlns:a16="http://schemas.microsoft.com/office/drawing/2014/main" id="{4305F80E-E2BE-838C-93C8-06E8A293C46F}"/>
              </a:ext>
            </a:extLst>
          </p:cNvPr>
          <p:cNvSpPr txBox="1"/>
          <p:nvPr/>
        </p:nvSpPr>
        <p:spPr>
          <a:xfrm>
            <a:off x="4742179" y="1961415"/>
            <a:ext cx="3816985" cy="1209305"/>
          </a:xfrm>
          <a:prstGeom prst="rect">
            <a:avLst/>
          </a:prstGeom>
        </p:spPr>
        <p:txBody>
          <a:bodyPr vert="horz" wrap="square" lIns="0" tIns="80010" rIns="0" bIns="0" rtlCol="0">
            <a:spAutoFit/>
          </a:bodyPr>
          <a:lstStyle/>
          <a:p>
            <a:pPr marL="12700" marR="5080">
              <a:lnSpc>
                <a:spcPts val="2210"/>
              </a:lnSpc>
              <a:spcBef>
                <a:spcPts val="630"/>
              </a:spcBef>
            </a:pPr>
            <a:r>
              <a:rPr lang="en-US" sz="2000" dirty="0">
                <a:solidFill>
                  <a:srgbClr val="001F3C"/>
                </a:solidFill>
                <a:latin typeface="Tahoma"/>
                <a:cs typeface="Tahoma"/>
              </a:rPr>
              <a:t>Kev </a:t>
            </a:r>
            <a:r>
              <a:rPr lang="en-US" sz="2000" dirty="0" err="1">
                <a:solidFill>
                  <a:srgbClr val="001F3C"/>
                </a:solidFill>
                <a:latin typeface="Tahoma"/>
                <a:cs typeface="Tahoma"/>
              </a:rPr>
              <a:t>ntxub</a:t>
            </a:r>
            <a:r>
              <a:rPr lang="en-US" sz="2000" dirty="0">
                <a:solidFill>
                  <a:srgbClr val="001F3C"/>
                </a:solidFill>
                <a:latin typeface="Tahoma"/>
                <a:cs typeface="Tahoma"/>
              </a:rPr>
              <a:t> </a:t>
            </a:r>
            <a:r>
              <a:rPr lang="en-US" sz="2000" dirty="0" err="1">
                <a:solidFill>
                  <a:srgbClr val="001F3C"/>
                </a:solidFill>
                <a:latin typeface="Tahoma"/>
                <a:cs typeface="Tahoma"/>
              </a:rPr>
              <a:t>ntxaug</a:t>
            </a:r>
            <a:r>
              <a:rPr lang="en-US" sz="2000" dirty="0">
                <a:solidFill>
                  <a:srgbClr val="001F3C"/>
                </a:solidFill>
                <a:latin typeface="Tahoma"/>
                <a:cs typeface="Tahoma"/>
              </a:rPr>
              <a:t> </a:t>
            </a:r>
            <a:r>
              <a:rPr lang="en-US" sz="2000" dirty="0" err="1">
                <a:solidFill>
                  <a:srgbClr val="001F3C"/>
                </a:solidFill>
                <a:latin typeface="Tahoma"/>
                <a:cs typeface="Tahoma"/>
              </a:rPr>
              <a:t>yog</a:t>
            </a:r>
            <a:r>
              <a:rPr lang="en-US" sz="2000" dirty="0">
                <a:solidFill>
                  <a:srgbClr val="001F3C"/>
                </a:solidFill>
                <a:latin typeface="Tahoma"/>
                <a:cs typeface="Tahoma"/>
              </a:rPr>
              <a:t> </a:t>
            </a:r>
            <a:r>
              <a:rPr lang="en-US" sz="2000" dirty="0" err="1">
                <a:solidFill>
                  <a:srgbClr val="001F3C"/>
                </a:solidFill>
                <a:latin typeface="Tahoma"/>
                <a:cs typeface="Tahoma"/>
              </a:rPr>
              <a:t>kev</a:t>
            </a:r>
            <a:r>
              <a:rPr lang="en-US" sz="2000" dirty="0">
                <a:solidFill>
                  <a:srgbClr val="001F3C"/>
                </a:solidFill>
                <a:latin typeface="Tahoma"/>
                <a:cs typeface="Tahoma"/>
              </a:rPr>
              <a:t> </a:t>
            </a:r>
            <a:r>
              <a:rPr lang="en-US" sz="2000" dirty="0" err="1">
                <a:solidFill>
                  <a:srgbClr val="001F3C"/>
                </a:solidFill>
                <a:latin typeface="Tahoma"/>
                <a:cs typeface="Tahoma"/>
              </a:rPr>
              <a:t>saib</a:t>
            </a:r>
            <a:r>
              <a:rPr lang="en-US" sz="2000" dirty="0">
                <a:solidFill>
                  <a:srgbClr val="001F3C"/>
                </a:solidFill>
                <a:latin typeface="Tahoma"/>
                <a:cs typeface="Tahoma"/>
              </a:rPr>
              <a:t> </a:t>
            </a:r>
            <a:r>
              <a:rPr lang="en-US" sz="2000" dirty="0" err="1">
                <a:solidFill>
                  <a:srgbClr val="001F3C"/>
                </a:solidFill>
                <a:latin typeface="Tahoma"/>
                <a:cs typeface="Tahoma"/>
              </a:rPr>
              <a:t>tsis</a:t>
            </a:r>
            <a:r>
              <a:rPr lang="en-US" sz="2000" dirty="0">
                <a:solidFill>
                  <a:srgbClr val="001F3C"/>
                </a:solidFill>
                <a:latin typeface="Tahoma"/>
                <a:cs typeface="Tahoma"/>
              </a:rPr>
              <a:t> </a:t>
            </a:r>
            <a:r>
              <a:rPr lang="en-US" sz="2000" dirty="0" err="1">
                <a:solidFill>
                  <a:srgbClr val="001F3C"/>
                </a:solidFill>
                <a:latin typeface="Tahoma"/>
                <a:cs typeface="Tahoma"/>
              </a:rPr>
              <a:t>taus</a:t>
            </a:r>
            <a:r>
              <a:rPr lang="en-US" sz="2000" dirty="0">
                <a:solidFill>
                  <a:srgbClr val="001F3C"/>
                </a:solidFill>
                <a:latin typeface="Tahoma"/>
                <a:cs typeface="Tahoma"/>
              </a:rPr>
              <a:t> </a:t>
            </a:r>
            <a:r>
              <a:rPr lang="en-US" sz="2000" dirty="0" err="1">
                <a:solidFill>
                  <a:srgbClr val="001F3C"/>
                </a:solidFill>
                <a:latin typeface="Tahoma"/>
                <a:cs typeface="Tahoma"/>
              </a:rPr>
              <a:t>ib</a:t>
            </a:r>
            <a:r>
              <a:rPr lang="en-US" sz="2000" dirty="0">
                <a:solidFill>
                  <a:srgbClr val="001F3C"/>
                </a:solidFill>
                <a:latin typeface="Tahoma"/>
                <a:cs typeface="Tahoma"/>
              </a:rPr>
              <a:t> tug </a:t>
            </a:r>
            <a:r>
              <a:rPr lang="en-US" sz="2000" dirty="0" err="1">
                <a:solidFill>
                  <a:srgbClr val="001F3C"/>
                </a:solidFill>
                <a:latin typeface="Tahoma"/>
                <a:cs typeface="Tahoma"/>
              </a:rPr>
              <a:t>neeg</a:t>
            </a:r>
            <a:r>
              <a:rPr lang="en-US" sz="2000" dirty="0">
                <a:solidFill>
                  <a:srgbClr val="001F3C"/>
                </a:solidFill>
                <a:latin typeface="Tahoma"/>
                <a:cs typeface="Tahoma"/>
              </a:rPr>
              <a:t> los </a:t>
            </a:r>
            <a:r>
              <a:rPr lang="en-US" sz="2000" dirty="0" err="1">
                <a:solidFill>
                  <a:srgbClr val="001F3C"/>
                </a:solidFill>
                <a:latin typeface="Tahoma"/>
                <a:cs typeface="Tahoma"/>
              </a:rPr>
              <a:t>ib</a:t>
            </a:r>
            <a:r>
              <a:rPr lang="en-US" sz="2000" dirty="0">
                <a:solidFill>
                  <a:srgbClr val="001F3C"/>
                </a:solidFill>
                <a:latin typeface="Tahoma"/>
                <a:cs typeface="Tahoma"/>
              </a:rPr>
              <a:t> </a:t>
            </a:r>
            <a:r>
              <a:rPr lang="en-US" sz="2000" dirty="0" err="1">
                <a:solidFill>
                  <a:srgbClr val="001F3C"/>
                </a:solidFill>
                <a:latin typeface="Tahoma"/>
                <a:cs typeface="Tahoma"/>
              </a:rPr>
              <a:t>pag</a:t>
            </a:r>
            <a:r>
              <a:rPr lang="en-US" sz="2000" dirty="0">
                <a:solidFill>
                  <a:srgbClr val="001F3C"/>
                </a:solidFill>
                <a:latin typeface="Tahoma"/>
                <a:cs typeface="Tahoma"/>
              </a:rPr>
              <a:t> </a:t>
            </a:r>
            <a:r>
              <a:rPr lang="en-US" sz="2000" dirty="0" err="1">
                <a:solidFill>
                  <a:srgbClr val="001F3C"/>
                </a:solidFill>
                <a:latin typeface="Tahoma"/>
                <a:cs typeface="Tahoma"/>
              </a:rPr>
              <a:t>neeg</a:t>
            </a:r>
            <a:r>
              <a:rPr lang="en-US" sz="2000" dirty="0">
                <a:solidFill>
                  <a:srgbClr val="001F3C"/>
                </a:solidFill>
                <a:latin typeface="Tahoma"/>
                <a:cs typeface="Tahoma"/>
              </a:rPr>
              <a:t> </a:t>
            </a:r>
            <a:r>
              <a:rPr lang="en-US" sz="2000" dirty="0" err="1">
                <a:solidFill>
                  <a:srgbClr val="001F3C"/>
                </a:solidFill>
                <a:latin typeface="Tahoma"/>
                <a:cs typeface="Tahoma"/>
              </a:rPr>
              <a:t>txawv</a:t>
            </a:r>
            <a:r>
              <a:rPr lang="en-US" sz="2000" dirty="0">
                <a:solidFill>
                  <a:srgbClr val="001F3C"/>
                </a:solidFill>
                <a:latin typeface="Tahoma"/>
                <a:cs typeface="Tahoma"/>
              </a:rPr>
              <a:t> </a:t>
            </a:r>
            <a:r>
              <a:rPr lang="en-US" sz="2000" dirty="0" err="1">
                <a:solidFill>
                  <a:srgbClr val="001F3C"/>
                </a:solidFill>
                <a:latin typeface="Tahoma"/>
                <a:cs typeface="Tahoma"/>
              </a:rPr>
              <a:t>lwm</a:t>
            </a:r>
            <a:r>
              <a:rPr lang="en-US" sz="2000" dirty="0">
                <a:solidFill>
                  <a:srgbClr val="001F3C"/>
                </a:solidFill>
                <a:latin typeface="Tahoma"/>
                <a:cs typeface="Tahoma"/>
              </a:rPr>
              <a:t> </a:t>
            </a:r>
            <a:r>
              <a:rPr lang="en-US" sz="2000" dirty="0" err="1">
                <a:solidFill>
                  <a:srgbClr val="001F3C"/>
                </a:solidFill>
                <a:latin typeface="Tahoma"/>
                <a:cs typeface="Tahoma"/>
              </a:rPr>
              <a:t>tus</a:t>
            </a:r>
            <a:r>
              <a:rPr lang="en-US" sz="2000" dirty="0">
                <a:solidFill>
                  <a:srgbClr val="001F3C"/>
                </a:solidFill>
                <a:latin typeface="Tahoma"/>
                <a:cs typeface="Tahoma"/>
              </a:rPr>
              <a:t> los </a:t>
            </a:r>
            <a:r>
              <a:rPr lang="en-US" sz="2000" dirty="0" err="1">
                <a:solidFill>
                  <a:srgbClr val="001F3C"/>
                </a:solidFill>
                <a:latin typeface="Tahoma"/>
                <a:cs typeface="Tahoma"/>
              </a:rPr>
              <a:t>lwm</a:t>
            </a:r>
            <a:r>
              <a:rPr lang="en-US" sz="2000" dirty="0">
                <a:solidFill>
                  <a:srgbClr val="001F3C"/>
                </a:solidFill>
                <a:latin typeface="Tahoma"/>
                <a:cs typeface="Tahoma"/>
              </a:rPr>
              <a:t> </a:t>
            </a:r>
            <a:r>
              <a:rPr lang="en-US" sz="2000" dirty="0" err="1">
                <a:solidFill>
                  <a:srgbClr val="001F3C"/>
                </a:solidFill>
                <a:latin typeface="Tahoma"/>
                <a:cs typeface="Tahoma"/>
              </a:rPr>
              <a:t>pab</a:t>
            </a:r>
            <a:r>
              <a:rPr lang="en-US" sz="2000" dirty="0">
                <a:solidFill>
                  <a:srgbClr val="001F3C"/>
                </a:solidFill>
                <a:latin typeface="Tahoma"/>
                <a:cs typeface="Tahoma"/>
              </a:rPr>
              <a:t> </a:t>
            </a:r>
            <a:r>
              <a:rPr lang="en-US" sz="2000" dirty="0" err="1">
                <a:solidFill>
                  <a:srgbClr val="001F3C"/>
                </a:solidFill>
                <a:latin typeface="Tahoma"/>
                <a:cs typeface="Tahoma"/>
              </a:rPr>
              <a:t>raws</a:t>
            </a:r>
            <a:r>
              <a:rPr lang="en-US" sz="2000" dirty="0">
                <a:solidFill>
                  <a:srgbClr val="001F3C"/>
                </a:solidFill>
                <a:latin typeface="Tahoma"/>
                <a:cs typeface="Tahoma"/>
              </a:rPr>
              <a:t> </a:t>
            </a:r>
            <a:r>
              <a:rPr lang="en-US" sz="2000" dirty="0" err="1">
                <a:solidFill>
                  <a:srgbClr val="001F3C"/>
                </a:solidFill>
                <a:latin typeface="Tahoma"/>
                <a:cs typeface="Tahoma"/>
              </a:rPr>
              <a:t>tej</a:t>
            </a:r>
            <a:r>
              <a:rPr lang="en-US" sz="2000" dirty="0">
                <a:solidFill>
                  <a:srgbClr val="001F3C"/>
                </a:solidFill>
                <a:latin typeface="Tahoma"/>
                <a:cs typeface="Tahoma"/>
              </a:rPr>
              <a:t> </a:t>
            </a:r>
            <a:r>
              <a:rPr lang="en-US" sz="2000" dirty="0" err="1">
                <a:solidFill>
                  <a:srgbClr val="001F3C"/>
                </a:solidFill>
                <a:latin typeface="Tahoma"/>
                <a:cs typeface="Tahoma"/>
              </a:rPr>
              <a:t>pab</a:t>
            </a:r>
            <a:r>
              <a:rPr lang="en-US" sz="2000" dirty="0">
                <a:solidFill>
                  <a:srgbClr val="001F3C"/>
                </a:solidFill>
                <a:latin typeface="Tahoma"/>
                <a:cs typeface="Tahoma"/>
              </a:rPr>
              <a:t> </a:t>
            </a:r>
            <a:r>
              <a:rPr lang="en-US" sz="2000" dirty="0" err="1">
                <a:solidFill>
                  <a:srgbClr val="001F3C"/>
                </a:solidFill>
                <a:latin typeface="Tahoma"/>
                <a:cs typeface="Tahoma"/>
              </a:rPr>
              <a:t>neeg</a:t>
            </a:r>
            <a:r>
              <a:rPr lang="en-US" sz="2000" dirty="0">
                <a:solidFill>
                  <a:srgbClr val="001F3C"/>
                </a:solidFill>
                <a:latin typeface="Tahoma"/>
                <a:cs typeface="Tahoma"/>
              </a:rPr>
              <a:t> </a:t>
            </a:r>
            <a:r>
              <a:rPr lang="en-US" sz="2000" dirty="0" err="1">
                <a:solidFill>
                  <a:srgbClr val="001F3C"/>
                </a:solidFill>
                <a:latin typeface="Tahoma"/>
                <a:cs typeface="Tahoma"/>
              </a:rPr>
              <a:t>muaj</a:t>
            </a:r>
            <a:r>
              <a:rPr lang="en-US" sz="2000" dirty="0">
                <a:solidFill>
                  <a:srgbClr val="001F3C"/>
                </a:solidFill>
                <a:latin typeface="Tahoma"/>
                <a:cs typeface="Tahoma"/>
              </a:rPr>
              <a:t> </a:t>
            </a:r>
            <a:r>
              <a:rPr lang="en-US" sz="2000" dirty="0" err="1">
                <a:solidFill>
                  <a:srgbClr val="001F3C"/>
                </a:solidFill>
                <a:latin typeface="Tahoma"/>
                <a:cs typeface="Tahoma"/>
              </a:rPr>
              <a:t>cai</a:t>
            </a:r>
            <a:r>
              <a:rPr lang="en-US" sz="2000" dirty="0">
                <a:solidFill>
                  <a:srgbClr val="001F3C"/>
                </a:solidFill>
                <a:latin typeface="Tahoma"/>
                <a:cs typeface="Tahoma"/>
              </a:rPr>
              <a:t> </a:t>
            </a:r>
            <a:r>
              <a:rPr lang="en-US" sz="2000" dirty="0" err="1">
                <a:solidFill>
                  <a:srgbClr val="001F3C"/>
                </a:solidFill>
                <a:latin typeface="Tahoma"/>
                <a:cs typeface="Tahoma"/>
              </a:rPr>
              <a:t>thaiv</a:t>
            </a:r>
            <a:r>
              <a:rPr lang="en-US" sz="2000" dirty="0">
                <a:solidFill>
                  <a:srgbClr val="001F3C"/>
                </a:solidFill>
                <a:latin typeface="Tahoma"/>
                <a:cs typeface="Tahoma"/>
              </a:rPr>
              <a:t>.</a:t>
            </a:r>
            <a:endParaRPr lang="zh-x-hmn-SDL" sz="2000" dirty="0">
              <a:solidFill>
                <a:srgbClr val="001F3C"/>
              </a:solidFill>
              <a:latin typeface="Tahoma"/>
              <a:cs typeface="Tahoma"/>
            </a:endParaRPr>
          </a:p>
        </p:txBody>
      </p:sp>
      <p:sp>
        <p:nvSpPr>
          <p:cNvPr id="9" name="object 5">
            <a:extLst>
              <a:ext uri="{FF2B5EF4-FFF2-40B4-BE49-F238E27FC236}">
                <a16:creationId xmlns:a16="http://schemas.microsoft.com/office/drawing/2014/main" id="{06595098-13D0-D1A1-4465-E0C601AA13A8}"/>
              </a:ext>
            </a:extLst>
          </p:cNvPr>
          <p:cNvSpPr txBox="1"/>
          <p:nvPr/>
        </p:nvSpPr>
        <p:spPr>
          <a:xfrm>
            <a:off x="4742179" y="3850966"/>
            <a:ext cx="3732529" cy="193040"/>
          </a:xfrm>
          <a:prstGeom prst="rect">
            <a:avLst/>
          </a:prstGeom>
        </p:spPr>
        <p:txBody>
          <a:bodyPr vert="horz" wrap="square" lIns="0" tIns="12065" rIns="0" bIns="0" rtlCol="0">
            <a:spAutoFit/>
          </a:bodyPr>
          <a:lstStyle/>
          <a:p>
            <a:pPr marL="12700">
              <a:lnSpc>
                <a:spcPct val="100000"/>
              </a:lnSpc>
              <a:spcBef>
                <a:spcPts val="95"/>
              </a:spcBef>
            </a:pPr>
            <a:r>
              <a:rPr lang="zh-x-hmn-SDL" sz="1100" u="sng" dirty="0">
                <a:solidFill>
                  <a:srgbClr val="0000FF"/>
                </a:solidFill>
                <a:uFill>
                  <a:solidFill>
                    <a:srgbClr val="0000FF"/>
                  </a:solidFill>
                </a:uFill>
                <a:latin typeface="Tahoma"/>
                <a:cs typeface="Tahoma"/>
                <a:hlinkClick r:id="rId4"/>
              </a:rPr>
              <a:t>https://www.doi.gov/employees/anti-harassment/definitions</a:t>
            </a:r>
          </a:p>
        </p:txBody>
      </p:sp>
    </p:spTree>
    <p:extLst>
      <p:ext uri="{BB962C8B-B14F-4D97-AF65-F5344CB8AC3E}">
        <p14:creationId xmlns:p14="http://schemas.microsoft.com/office/powerpoint/2010/main" val="284824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E5080-39F5-B409-3DDF-608F90510F0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5</a:t>
            </a:fld>
            <a:endParaRPr lang="en-US"/>
          </a:p>
        </p:txBody>
      </p:sp>
      <p:graphicFrame>
        <p:nvGraphicFramePr>
          <p:cNvPr id="5" name="Content Placeholder 2" descr="Cov thawv nrog rau qib Hom Tau Pov Thaiv: Haiv Neeg, Cev Nqaij Daim Tawv, Haiv Neeg Keeb Kwm (suav nrog ciam txwv ntawm Kev Paub Lus Askiv), Kev Xiam Oob Qhab, Hnub Nyoog, Kev paub tias yog poj niam txiv neej thiab Kev Nyiam Poj Niam Txiv Neej, Tau sau daim ntawv tsis txaus siab dhau los, Fab Kev Ntseeg.">
            <a:extLst>
              <a:ext uri="{FF2B5EF4-FFF2-40B4-BE49-F238E27FC236}">
                <a16:creationId xmlns:a16="http://schemas.microsoft.com/office/drawing/2014/main" id="{824804E6-5FB3-A9D2-272A-39C0738506AD}"/>
              </a:ext>
            </a:extLst>
          </p:cNvPr>
          <p:cNvGraphicFramePr>
            <a:graphicFrameLocks noGrp="1"/>
          </p:cNvGraphicFramePr>
          <p:nvPr>
            <p:ph sz="quarter" idx="10"/>
            <p:extLst>
              <p:ext uri="{D42A27DB-BD31-4B8C-83A1-F6EECF244321}">
                <p14:modId xmlns:p14="http://schemas.microsoft.com/office/powerpoint/2010/main" val="2812769233"/>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2">
            <a:extLst>
              <a:ext uri="{FF2B5EF4-FFF2-40B4-BE49-F238E27FC236}">
                <a16:creationId xmlns:a16="http://schemas.microsoft.com/office/drawing/2014/main" id="{384DDCD5-9A79-D2FB-DCF8-3BF100534069}"/>
              </a:ext>
            </a:extLst>
          </p:cNvPr>
          <p:cNvSpPr txBox="1">
            <a:spLocks noGrp="1"/>
          </p:cNvSpPr>
          <p:nvPr>
            <p:ph type="title"/>
          </p:nvPr>
        </p:nvSpPr>
        <p:spPr>
          <a:xfrm>
            <a:off x="72190" y="81073"/>
            <a:ext cx="8999621" cy="1379865"/>
          </a:xfrm>
          <a:prstGeom prst="rect">
            <a:avLst/>
          </a:prstGeom>
        </p:spPr>
        <p:txBody>
          <a:bodyPr vert="horz" wrap="square" lIns="0" tIns="12700" rIns="0" bIns="0" rtlCol="0">
            <a:spAutoFit/>
          </a:bodyPr>
          <a:lstStyle/>
          <a:p>
            <a:pPr algn="ctr">
              <a:spcBef>
                <a:spcPts val="100"/>
              </a:spcBef>
            </a:pPr>
            <a:r>
              <a:rPr lang="en-US" sz="3000" dirty="0">
                <a:solidFill>
                  <a:srgbClr val="003D78"/>
                </a:solidFill>
              </a:rPr>
              <a:t>Cov Pawg Neeg Uas Muaj Cai Tiv </a:t>
            </a:r>
            <a:br>
              <a:rPr lang="en-US" sz="3000" dirty="0">
                <a:solidFill>
                  <a:srgbClr val="003D78"/>
                </a:solidFill>
              </a:rPr>
            </a:br>
            <a:r>
              <a:rPr lang="en-US" sz="3000" dirty="0" err="1">
                <a:solidFill>
                  <a:srgbClr val="003D78"/>
                </a:solidFill>
              </a:rPr>
              <a:t>Thaiv</a:t>
            </a:r>
            <a:r>
              <a:rPr lang="en-US" sz="3000" dirty="0">
                <a:solidFill>
                  <a:srgbClr val="003D78"/>
                </a:solidFill>
              </a:rPr>
              <a:t> </a:t>
            </a:r>
            <a:r>
              <a:rPr lang="en-US" sz="3000" dirty="0" err="1">
                <a:solidFill>
                  <a:srgbClr val="003D78"/>
                </a:solidFill>
              </a:rPr>
              <a:t>yog</a:t>
            </a:r>
            <a:r>
              <a:rPr lang="en-US" sz="3000" dirty="0">
                <a:solidFill>
                  <a:srgbClr val="003D78"/>
                </a:solidFill>
              </a:rPr>
              <a:t> dab </a:t>
            </a:r>
            <a:r>
              <a:rPr lang="en-US" sz="3000" dirty="0" err="1">
                <a:solidFill>
                  <a:srgbClr val="003D78"/>
                </a:solidFill>
              </a:rPr>
              <a:t>tsi</a:t>
            </a:r>
            <a:r>
              <a:rPr lang="en-US" sz="3000" dirty="0">
                <a:solidFill>
                  <a:srgbClr val="003D78"/>
                </a:solidFill>
              </a:rPr>
              <a:t>?</a:t>
            </a:r>
            <a:br>
              <a:rPr lang="en-US" sz="3000" dirty="0">
                <a:solidFill>
                  <a:srgbClr val="003D78"/>
                </a:solidFill>
              </a:rPr>
            </a:br>
            <a:r>
              <a:rPr lang="en-US" sz="1400" i="1" dirty="0">
                <a:solidFill>
                  <a:srgbClr val="003D78"/>
                </a:solidFill>
              </a:rPr>
              <a:t>USDA Food Nutrition and Distribution </a:t>
            </a:r>
            <a:r>
              <a:rPr lang="en-US" sz="1400" dirty="0">
                <a:solidFill>
                  <a:srgbClr val="003D78"/>
                </a:solidFill>
              </a:rPr>
              <a:t>Cov Kev </a:t>
            </a:r>
            <a:r>
              <a:rPr lang="en-US" sz="1400" dirty="0" err="1">
                <a:solidFill>
                  <a:srgbClr val="003D78"/>
                </a:solidFill>
              </a:rPr>
              <a:t>Pab</a:t>
            </a:r>
            <a:r>
              <a:rPr lang="en-US" sz="1400" dirty="0">
                <a:solidFill>
                  <a:srgbClr val="003D78"/>
                </a:solidFill>
              </a:rPr>
              <a:t> </a:t>
            </a:r>
            <a:r>
              <a:rPr lang="en-US" sz="1400" dirty="0" err="1">
                <a:solidFill>
                  <a:srgbClr val="003D78"/>
                </a:solidFill>
              </a:rPr>
              <a:t>txwv</a:t>
            </a:r>
            <a:r>
              <a:rPr lang="en-US" sz="1400" dirty="0">
                <a:solidFill>
                  <a:srgbClr val="003D78"/>
                </a:solidFill>
              </a:rPr>
              <a:t> </a:t>
            </a:r>
            <a:r>
              <a:rPr lang="en-US" sz="1400" dirty="0" err="1">
                <a:solidFill>
                  <a:srgbClr val="003D78"/>
                </a:solidFill>
              </a:rPr>
              <a:t>tsis</a:t>
            </a:r>
            <a:r>
              <a:rPr lang="en-US" sz="1400" dirty="0">
                <a:solidFill>
                  <a:srgbClr val="003D78"/>
                </a:solidFill>
              </a:rPr>
              <a:t> pub </a:t>
            </a:r>
            <a:r>
              <a:rPr lang="en-US" sz="1400" dirty="0" err="1">
                <a:solidFill>
                  <a:srgbClr val="003D78"/>
                </a:solidFill>
              </a:rPr>
              <a:t>muaj</a:t>
            </a:r>
            <a:r>
              <a:rPr lang="en-US" sz="1400" dirty="0">
                <a:solidFill>
                  <a:srgbClr val="003D78"/>
                </a:solidFill>
              </a:rPr>
              <a:t> </a:t>
            </a:r>
            <a:r>
              <a:rPr lang="en-US" sz="1400" dirty="0" err="1">
                <a:solidFill>
                  <a:srgbClr val="003D78"/>
                </a:solidFill>
              </a:rPr>
              <a:t>kev</a:t>
            </a:r>
            <a:r>
              <a:rPr lang="en-US" sz="1400" dirty="0">
                <a:solidFill>
                  <a:srgbClr val="003D78"/>
                </a:solidFill>
              </a:rPr>
              <a:t> </a:t>
            </a:r>
            <a:r>
              <a:rPr lang="en-US" sz="1400" dirty="0" err="1">
                <a:solidFill>
                  <a:srgbClr val="003D78"/>
                </a:solidFill>
              </a:rPr>
              <a:t>ntxub</a:t>
            </a:r>
            <a:r>
              <a:rPr lang="en-US" sz="1400" dirty="0">
                <a:solidFill>
                  <a:srgbClr val="003D78"/>
                </a:solidFill>
              </a:rPr>
              <a:t> </a:t>
            </a:r>
            <a:r>
              <a:rPr lang="en-US" sz="1400" dirty="0" err="1">
                <a:solidFill>
                  <a:srgbClr val="003D78"/>
                </a:solidFill>
              </a:rPr>
              <a:t>ntxaug</a:t>
            </a:r>
            <a:r>
              <a:rPr lang="en-US" sz="1400" dirty="0">
                <a:solidFill>
                  <a:srgbClr val="003D78"/>
                </a:solidFill>
              </a:rPr>
              <a:t> rau cov </a:t>
            </a:r>
            <a:r>
              <a:rPr lang="en-US" sz="1400" dirty="0" err="1">
                <a:solidFill>
                  <a:srgbClr val="003D78"/>
                </a:solidFill>
              </a:rPr>
              <a:t>neeg</a:t>
            </a:r>
            <a:r>
              <a:rPr lang="en-US" sz="1400" dirty="0">
                <a:solidFill>
                  <a:srgbClr val="003D78"/>
                </a:solidFill>
              </a:rPr>
              <a:t> uas </a:t>
            </a:r>
            <a:r>
              <a:rPr lang="en-US" sz="1400" dirty="0" err="1">
                <a:solidFill>
                  <a:srgbClr val="003D78"/>
                </a:solidFill>
              </a:rPr>
              <a:t>muaj</a:t>
            </a:r>
            <a:r>
              <a:rPr lang="en-US" sz="1400" dirty="0">
                <a:solidFill>
                  <a:srgbClr val="003D78"/>
                </a:solidFill>
              </a:rPr>
              <a:t> </a:t>
            </a:r>
            <a:r>
              <a:rPr lang="en-US" sz="1400" dirty="0" err="1">
                <a:solidFill>
                  <a:srgbClr val="003D78"/>
                </a:solidFill>
              </a:rPr>
              <a:t>cai</a:t>
            </a:r>
            <a:r>
              <a:rPr lang="en-US" sz="1400" dirty="0">
                <a:solidFill>
                  <a:srgbClr val="003D78"/>
                </a:solidFill>
              </a:rPr>
              <a:t> </a:t>
            </a:r>
            <a:r>
              <a:rPr lang="en-US" sz="1400" dirty="0" err="1">
                <a:solidFill>
                  <a:srgbClr val="003D78"/>
                </a:solidFill>
              </a:rPr>
              <a:t>tiv</a:t>
            </a:r>
            <a:r>
              <a:rPr lang="en-US" sz="1400" dirty="0">
                <a:solidFill>
                  <a:srgbClr val="003D78"/>
                </a:solidFill>
              </a:rPr>
              <a:t> </a:t>
            </a:r>
            <a:r>
              <a:rPr lang="en-US" sz="1400" dirty="0" err="1">
                <a:solidFill>
                  <a:srgbClr val="003D78"/>
                </a:solidFill>
              </a:rPr>
              <a:t>thaiv</a:t>
            </a:r>
            <a:endParaRPr lang="zh-x-hmn-SDL" sz="1400" dirty="0">
              <a:solidFill>
                <a:srgbClr val="003D78"/>
              </a:solidFill>
            </a:endParaRPr>
          </a:p>
        </p:txBody>
      </p:sp>
    </p:spTree>
    <p:extLst>
      <p:ext uri="{BB962C8B-B14F-4D97-AF65-F5344CB8AC3E}">
        <p14:creationId xmlns:p14="http://schemas.microsoft.com/office/powerpoint/2010/main" val="260459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cussion slide ">
            <a:extLst>
              <a:ext uri="{FF2B5EF4-FFF2-40B4-BE49-F238E27FC236}">
                <a16:creationId xmlns:a16="http://schemas.microsoft.com/office/drawing/2014/main" id="{958CC88F-8AD6-D638-2309-4A65BBA36024}"/>
              </a:ext>
            </a:extLst>
          </p:cNvPr>
          <p:cNvSpPr>
            <a:spLocks noGrp="1"/>
          </p:cNvSpPr>
          <p:nvPr>
            <p:ph type="ctrTitle"/>
          </p:nvPr>
        </p:nvSpPr>
        <p:spPr/>
        <p:txBody>
          <a:bodyPr/>
          <a:lstStyle/>
          <a:p>
            <a:r>
              <a:rPr lang="zh-x-hmn-SDL" sz="4000" dirty="0">
                <a:solidFill>
                  <a:srgbClr val="FFFFFF"/>
                </a:solidFill>
                <a:latin typeface="Verdana"/>
                <a:cs typeface="Verdana"/>
              </a:rPr>
              <a:t>Kev </a:t>
            </a:r>
            <a:r>
              <a:rPr lang="en-US" sz="4000" dirty="0">
                <a:solidFill>
                  <a:srgbClr val="FFFFFF"/>
                </a:solidFill>
                <a:latin typeface="Verdana"/>
                <a:cs typeface="Verdana"/>
              </a:rPr>
              <a:t>s</a:t>
            </a:r>
            <a:r>
              <a:rPr lang="zh-x-hmn-SDL" sz="4000" dirty="0">
                <a:solidFill>
                  <a:srgbClr val="FFFFFF"/>
                </a:solidFill>
                <a:latin typeface="Verdana"/>
                <a:cs typeface="Verdana"/>
              </a:rPr>
              <a:t>ib </a:t>
            </a:r>
            <a:r>
              <a:rPr lang="en-US" sz="4000" dirty="0">
                <a:solidFill>
                  <a:srgbClr val="FFFFFF"/>
                </a:solidFill>
                <a:latin typeface="Verdana"/>
                <a:cs typeface="Verdana"/>
              </a:rPr>
              <a:t>t</a:t>
            </a:r>
            <a:r>
              <a:rPr lang="zh-x-hmn-SDL" sz="4000" dirty="0">
                <a:solidFill>
                  <a:srgbClr val="FFFFFF"/>
                </a:solidFill>
                <a:latin typeface="Verdana"/>
                <a:cs typeface="Verdana"/>
              </a:rPr>
              <a:t>ham</a:t>
            </a:r>
            <a:endParaRPr lang="en-US" dirty="0"/>
          </a:p>
        </p:txBody>
      </p:sp>
      <p:sp>
        <p:nvSpPr>
          <p:cNvPr id="3" name="Subtitle 2">
            <a:extLst>
              <a:ext uri="{FF2B5EF4-FFF2-40B4-BE49-F238E27FC236}">
                <a16:creationId xmlns:a16="http://schemas.microsoft.com/office/drawing/2014/main" id="{BA8E3562-2667-19E3-7305-C7EB0F814E9E}"/>
              </a:ext>
            </a:extLst>
          </p:cNvPr>
          <p:cNvSpPr>
            <a:spLocks noGrp="1"/>
          </p:cNvSpPr>
          <p:nvPr>
            <p:ph type="subTitle" idx="1"/>
          </p:nvPr>
        </p:nvSpPr>
        <p:spPr/>
        <p:txBody>
          <a:bodyPr>
            <a:normAutofit/>
          </a:bodyPr>
          <a:lstStyle/>
          <a:p>
            <a:r>
              <a:rPr lang="en-US" sz="2400" dirty="0" err="1"/>
              <a:t>Xav</a:t>
            </a:r>
            <a:r>
              <a:rPr lang="en-US" sz="2400" dirty="0"/>
              <a:t> </a:t>
            </a:r>
            <a:r>
              <a:rPr lang="en-US" sz="2400" dirty="0" err="1"/>
              <a:t>txog</a:t>
            </a:r>
            <a:r>
              <a:rPr lang="en-US" sz="2400" dirty="0"/>
              <a:t> cov hauv </a:t>
            </a:r>
            <a:r>
              <a:rPr lang="en-US" sz="2400" dirty="0" err="1"/>
              <a:t>qab</a:t>
            </a:r>
            <a:r>
              <a:rPr lang="en-US" sz="2400" dirty="0"/>
              <a:t> no...</a:t>
            </a:r>
          </a:p>
        </p:txBody>
      </p:sp>
    </p:spTree>
    <p:extLst>
      <p:ext uri="{BB962C8B-B14F-4D97-AF65-F5344CB8AC3E}">
        <p14:creationId xmlns:p14="http://schemas.microsoft.com/office/powerpoint/2010/main" val="146639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152D72-1669-0576-6689-4DE2400BFA1E}"/>
              </a:ext>
            </a:extLst>
          </p:cNvPr>
          <p:cNvSpPr>
            <a:spLocks noGrp="1"/>
          </p:cNvSpPr>
          <p:nvPr>
            <p:ph type="sldNum" sz="quarter" idx="4"/>
          </p:nvPr>
        </p:nvSpPr>
        <p:spPr/>
        <p:txBody>
          <a:bodyPr/>
          <a:lstStyle/>
          <a:p>
            <a:fld id="{0EBC8B1B-31E5-4BEE-8F7E-D68B475E2C4D}" type="slidenum">
              <a:rPr lang="en-US" smtClean="0"/>
              <a:pPr/>
              <a:t>7</a:t>
            </a:fld>
            <a:endParaRPr lang="en-US" dirty="0"/>
          </a:p>
        </p:txBody>
      </p:sp>
      <p:sp>
        <p:nvSpPr>
          <p:cNvPr id="9" name="object 8">
            <a:extLst>
              <a:ext uri="{FF2B5EF4-FFF2-40B4-BE49-F238E27FC236}">
                <a16:creationId xmlns:a16="http://schemas.microsoft.com/office/drawing/2014/main" id="{8FE9306B-74E4-03BB-6099-C70E54E36B52}"/>
              </a:ext>
            </a:extLst>
          </p:cNvPr>
          <p:cNvSpPr txBox="1"/>
          <p:nvPr/>
        </p:nvSpPr>
        <p:spPr>
          <a:xfrm>
            <a:off x="535940" y="141984"/>
            <a:ext cx="8150860" cy="1220847"/>
          </a:xfrm>
          <a:prstGeom prst="rect">
            <a:avLst/>
          </a:prstGeom>
        </p:spPr>
        <p:txBody>
          <a:bodyPr vert="horz" wrap="square" lIns="0" tIns="12700" rIns="0" bIns="0" rtlCol="0">
            <a:spAutoFit/>
          </a:bodyPr>
          <a:lstStyle/>
          <a:p>
            <a:pPr marL="12700">
              <a:lnSpc>
                <a:spcPct val="100000"/>
              </a:lnSpc>
              <a:spcBef>
                <a:spcPts val="100"/>
              </a:spcBef>
            </a:pPr>
            <a:r>
              <a:rPr lang="en-US" sz="1900" b="1" dirty="0">
                <a:solidFill>
                  <a:srgbClr val="003D78"/>
                </a:solidFill>
                <a:latin typeface="Verdana"/>
                <a:cs typeface="Verdana"/>
              </a:rPr>
              <a:t>Cov </a:t>
            </a:r>
            <a:r>
              <a:rPr lang="en-US" sz="1900" b="1" dirty="0" err="1">
                <a:solidFill>
                  <a:srgbClr val="003D78"/>
                </a:solidFill>
                <a:latin typeface="Verdana"/>
                <a:cs typeface="Verdana"/>
              </a:rPr>
              <a:t>pawg</a:t>
            </a:r>
            <a:r>
              <a:rPr lang="en-US" sz="1900" b="1" dirty="0">
                <a:solidFill>
                  <a:srgbClr val="003D78"/>
                </a:solidFill>
                <a:latin typeface="Verdana"/>
                <a:cs typeface="Verdana"/>
              </a:rPr>
              <a:t> </a:t>
            </a:r>
            <a:r>
              <a:rPr lang="en-US" sz="1900" b="1" dirty="0" err="1">
                <a:solidFill>
                  <a:srgbClr val="003D78"/>
                </a:solidFill>
                <a:latin typeface="Verdana"/>
                <a:cs typeface="Verdana"/>
              </a:rPr>
              <a:t>neeg</a:t>
            </a:r>
            <a:r>
              <a:rPr lang="en-US" sz="1900" b="1" dirty="0">
                <a:solidFill>
                  <a:srgbClr val="003D78"/>
                </a:solidFill>
                <a:latin typeface="Verdana"/>
                <a:cs typeface="Verdana"/>
              </a:rPr>
              <a:t> </a:t>
            </a:r>
            <a:r>
              <a:rPr lang="en-US" sz="1900" b="1" dirty="0" err="1">
                <a:solidFill>
                  <a:srgbClr val="003D78"/>
                </a:solidFill>
                <a:latin typeface="Verdana"/>
                <a:cs typeface="Verdana"/>
              </a:rPr>
              <a:t>muaj</a:t>
            </a:r>
            <a:r>
              <a:rPr lang="en-US" sz="1900" b="1" dirty="0">
                <a:solidFill>
                  <a:srgbClr val="003D78"/>
                </a:solidFill>
                <a:latin typeface="Verdana"/>
                <a:cs typeface="Verdana"/>
              </a:rPr>
              <a:t> </a:t>
            </a:r>
            <a:r>
              <a:rPr lang="en-US" sz="1900" b="1" dirty="0" err="1">
                <a:solidFill>
                  <a:srgbClr val="003D78"/>
                </a:solidFill>
                <a:latin typeface="Verdana"/>
                <a:cs typeface="Verdana"/>
              </a:rPr>
              <a:t>cai</a:t>
            </a:r>
            <a:r>
              <a:rPr lang="en-US" sz="1900" b="1" dirty="0">
                <a:solidFill>
                  <a:srgbClr val="003D78"/>
                </a:solidFill>
                <a:latin typeface="Verdana"/>
                <a:cs typeface="Verdana"/>
              </a:rPr>
              <a:t> </a:t>
            </a:r>
            <a:r>
              <a:rPr lang="en-US" sz="1900" b="1" dirty="0" err="1">
                <a:solidFill>
                  <a:srgbClr val="003D78"/>
                </a:solidFill>
                <a:latin typeface="Verdana"/>
                <a:cs typeface="Verdana"/>
              </a:rPr>
              <a:t>tiv</a:t>
            </a:r>
            <a:r>
              <a:rPr lang="en-US" sz="1900" b="1" dirty="0">
                <a:solidFill>
                  <a:srgbClr val="003D78"/>
                </a:solidFill>
                <a:latin typeface="Verdana"/>
                <a:cs typeface="Verdana"/>
              </a:rPr>
              <a:t> </a:t>
            </a:r>
            <a:r>
              <a:rPr lang="en-US" sz="1900" b="1" dirty="0" err="1">
                <a:solidFill>
                  <a:srgbClr val="003D78"/>
                </a:solidFill>
                <a:latin typeface="Verdana"/>
                <a:cs typeface="Verdana"/>
              </a:rPr>
              <a:t>thaiv</a:t>
            </a:r>
            <a:r>
              <a:rPr lang="en-US" sz="1900" b="1" dirty="0">
                <a:solidFill>
                  <a:srgbClr val="003D78"/>
                </a:solidFill>
                <a:latin typeface="Verdana"/>
                <a:cs typeface="Verdana"/>
              </a:rPr>
              <a:t> rau hauv USDA Food </a:t>
            </a:r>
          </a:p>
          <a:p>
            <a:pPr marL="12700">
              <a:lnSpc>
                <a:spcPct val="100000"/>
              </a:lnSpc>
              <a:spcBef>
                <a:spcPts val="100"/>
              </a:spcBef>
            </a:pPr>
            <a:r>
              <a:rPr lang="en-US" sz="1900" b="1" dirty="0">
                <a:solidFill>
                  <a:srgbClr val="003D78"/>
                </a:solidFill>
                <a:latin typeface="Verdana"/>
                <a:cs typeface="Verdana"/>
              </a:rPr>
              <a:t>Nutrition and Distribution Cov Kev </a:t>
            </a:r>
            <a:r>
              <a:rPr lang="en-US" sz="1900" b="1" dirty="0" err="1">
                <a:solidFill>
                  <a:srgbClr val="003D78"/>
                </a:solidFill>
                <a:latin typeface="Verdana"/>
                <a:cs typeface="Verdana"/>
              </a:rPr>
              <a:t>Pab</a:t>
            </a:r>
            <a:r>
              <a:rPr lang="en-US" sz="1900" b="1" dirty="0">
                <a:solidFill>
                  <a:srgbClr val="003D78"/>
                </a:solidFill>
                <a:latin typeface="Verdana"/>
                <a:cs typeface="Verdana"/>
              </a:rPr>
              <a:t> </a:t>
            </a:r>
            <a:r>
              <a:rPr lang="en-US" sz="1900" b="1" dirty="0" err="1">
                <a:solidFill>
                  <a:srgbClr val="003D78"/>
                </a:solidFill>
                <a:latin typeface="Verdana"/>
                <a:cs typeface="Verdana"/>
              </a:rPr>
              <a:t>yog</a:t>
            </a:r>
            <a:r>
              <a:rPr lang="en-US" sz="1900" b="1" dirty="0">
                <a:solidFill>
                  <a:srgbClr val="003D78"/>
                </a:solidFill>
                <a:latin typeface="Verdana"/>
                <a:cs typeface="Verdana"/>
              </a:rPr>
              <a:t> </a:t>
            </a:r>
            <a:r>
              <a:rPr lang="en-US" sz="1900" b="1" dirty="0" err="1">
                <a:solidFill>
                  <a:srgbClr val="003D78"/>
                </a:solidFill>
                <a:latin typeface="Verdana"/>
                <a:cs typeface="Verdana"/>
              </a:rPr>
              <a:t>xws</a:t>
            </a:r>
            <a:r>
              <a:rPr lang="en-US" sz="1900" b="1" dirty="0">
                <a:solidFill>
                  <a:srgbClr val="003D78"/>
                </a:solidFill>
                <a:latin typeface="Verdana"/>
                <a:cs typeface="Verdana"/>
              </a:rPr>
              <a:t> li </a:t>
            </a:r>
            <a:r>
              <a:rPr lang="en-US" sz="1900" b="1" dirty="0" err="1">
                <a:solidFill>
                  <a:srgbClr val="003D78"/>
                </a:solidFill>
                <a:latin typeface="Verdana"/>
                <a:cs typeface="Verdana"/>
              </a:rPr>
              <a:t>ib</a:t>
            </a:r>
            <a:r>
              <a:rPr lang="en-US" sz="1900" b="1" dirty="0">
                <a:solidFill>
                  <a:srgbClr val="003D78"/>
                </a:solidFill>
                <a:latin typeface="Verdana"/>
                <a:cs typeface="Verdana"/>
              </a:rPr>
              <a:t> tug los </a:t>
            </a:r>
          </a:p>
          <a:p>
            <a:pPr marL="12700">
              <a:lnSpc>
                <a:spcPct val="100000"/>
              </a:lnSpc>
              <a:spcBef>
                <a:spcPts val="100"/>
              </a:spcBef>
            </a:pPr>
            <a:r>
              <a:rPr lang="en-US" sz="1900" b="1" dirty="0" err="1">
                <a:solidFill>
                  <a:srgbClr val="003D78"/>
                </a:solidFill>
                <a:latin typeface="Verdana"/>
                <a:cs typeface="Verdana"/>
              </a:rPr>
              <a:t>pawg</a:t>
            </a:r>
            <a:r>
              <a:rPr lang="en-US" sz="1900" b="1" dirty="0">
                <a:solidFill>
                  <a:srgbClr val="003D78"/>
                </a:solidFill>
                <a:latin typeface="Verdana"/>
                <a:cs typeface="Verdana"/>
              </a:rPr>
              <a:t> </a:t>
            </a:r>
            <a:r>
              <a:rPr lang="en-US" sz="1900" b="1" dirty="0" err="1">
                <a:solidFill>
                  <a:srgbClr val="003D78"/>
                </a:solidFill>
                <a:latin typeface="Verdana"/>
                <a:cs typeface="Verdana"/>
              </a:rPr>
              <a:t>neeg</a:t>
            </a:r>
            <a:r>
              <a:rPr lang="en-US" sz="1900" b="1" dirty="0">
                <a:solidFill>
                  <a:srgbClr val="003D78"/>
                </a:solidFill>
                <a:latin typeface="Verdana"/>
                <a:cs typeface="Verdana"/>
              </a:rPr>
              <a:t> uas </a:t>
            </a:r>
            <a:r>
              <a:rPr lang="en-US" sz="1900" b="1" dirty="0" err="1">
                <a:solidFill>
                  <a:srgbClr val="003D78"/>
                </a:solidFill>
                <a:latin typeface="Verdana"/>
                <a:cs typeface="Verdana"/>
              </a:rPr>
              <a:t>muaj</a:t>
            </a:r>
            <a:r>
              <a:rPr lang="en-US" sz="1900" b="1" dirty="0">
                <a:solidFill>
                  <a:srgbClr val="003D78"/>
                </a:solidFill>
                <a:latin typeface="Verdana"/>
                <a:cs typeface="Verdana"/>
              </a:rPr>
              <a:t> </a:t>
            </a:r>
            <a:r>
              <a:rPr lang="en-US" sz="1900" b="1" dirty="0" err="1">
                <a:solidFill>
                  <a:srgbClr val="003D78"/>
                </a:solidFill>
                <a:latin typeface="Verdana"/>
                <a:cs typeface="Verdana"/>
              </a:rPr>
              <a:t>cai</a:t>
            </a:r>
            <a:r>
              <a:rPr lang="en-US" sz="1900" b="1" dirty="0">
                <a:solidFill>
                  <a:srgbClr val="003D78"/>
                </a:solidFill>
                <a:latin typeface="Verdana"/>
                <a:cs typeface="Verdana"/>
              </a:rPr>
              <a:t> </a:t>
            </a:r>
            <a:r>
              <a:rPr lang="en-US" sz="1900" b="1" dirty="0" err="1">
                <a:solidFill>
                  <a:srgbClr val="003D78"/>
                </a:solidFill>
                <a:latin typeface="Verdana"/>
                <a:cs typeface="Verdana"/>
              </a:rPr>
              <a:t>tiv</a:t>
            </a:r>
            <a:r>
              <a:rPr lang="en-US" sz="1900" b="1" dirty="0">
                <a:solidFill>
                  <a:srgbClr val="003D78"/>
                </a:solidFill>
                <a:latin typeface="Verdana"/>
                <a:cs typeface="Verdana"/>
              </a:rPr>
              <a:t> </a:t>
            </a:r>
            <a:r>
              <a:rPr lang="en-US" sz="1900" b="1" dirty="0" err="1">
                <a:solidFill>
                  <a:srgbClr val="003D78"/>
                </a:solidFill>
                <a:latin typeface="Verdana"/>
                <a:cs typeface="Verdana"/>
              </a:rPr>
              <a:t>thaiv</a:t>
            </a:r>
            <a:r>
              <a:rPr lang="en-US" sz="1900" b="1" dirty="0">
                <a:solidFill>
                  <a:srgbClr val="003D78"/>
                </a:solidFill>
                <a:latin typeface="Verdana"/>
                <a:cs typeface="Verdana"/>
              </a:rPr>
              <a:t> </a:t>
            </a:r>
            <a:r>
              <a:rPr lang="en-US" sz="1900" b="1" dirty="0" err="1">
                <a:solidFill>
                  <a:srgbClr val="003D78"/>
                </a:solidFill>
                <a:latin typeface="Verdana"/>
                <a:cs typeface="Verdana"/>
              </a:rPr>
              <a:t>tsis</a:t>
            </a:r>
            <a:r>
              <a:rPr lang="en-US" sz="1900" b="1" dirty="0">
                <a:solidFill>
                  <a:srgbClr val="003D78"/>
                </a:solidFill>
                <a:latin typeface="Verdana"/>
                <a:cs typeface="Verdana"/>
              </a:rPr>
              <a:t> pub </a:t>
            </a:r>
            <a:r>
              <a:rPr lang="en-US" sz="1900" b="1" dirty="0" err="1">
                <a:solidFill>
                  <a:srgbClr val="003D78"/>
                </a:solidFill>
                <a:latin typeface="Verdana"/>
                <a:cs typeface="Verdana"/>
              </a:rPr>
              <a:t>muaj</a:t>
            </a:r>
            <a:r>
              <a:rPr lang="en-US" sz="1900" b="1" dirty="0">
                <a:solidFill>
                  <a:srgbClr val="003D78"/>
                </a:solidFill>
                <a:latin typeface="Verdana"/>
                <a:cs typeface="Verdana"/>
              </a:rPr>
              <a:t> </a:t>
            </a:r>
            <a:r>
              <a:rPr lang="en-US" sz="1900" b="1" dirty="0" err="1">
                <a:solidFill>
                  <a:srgbClr val="003D78"/>
                </a:solidFill>
                <a:latin typeface="Verdana"/>
                <a:cs typeface="Verdana"/>
              </a:rPr>
              <a:t>kev</a:t>
            </a:r>
            <a:r>
              <a:rPr lang="en-US" sz="1900" b="1" dirty="0">
                <a:solidFill>
                  <a:srgbClr val="003D78"/>
                </a:solidFill>
                <a:latin typeface="Verdana"/>
                <a:cs typeface="Verdana"/>
              </a:rPr>
              <a:t> </a:t>
            </a:r>
            <a:r>
              <a:rPr lang="en-US" sz="1900" b="1" dirty="0" err="1">
                <a:solidFill>
                  <a:srgbClr val="003D78"/>
                </a:solidFill>
                <a:latin typeface="Verdana"/>
                <a:cs typeface="Verdana"/>
              </a:rPr>
              <a:t>ntxub</a:t>
            </a:r>
            <a:r>
              <a:rPr lang="en-US" sz="1900" b="1" dirty="0">
                <a:solidFill>
                  <a:srgbClr val="003D78"/>
                </a:solidFill>
                <a:latin typeface="Verdana"/>
                <a:cs typeface="Verdana"/>
              </a:rPr>
              <a:t> </a:t>
            </a:r>
          </a:p>
          <a:p>
            <a:pPr marL="12700">
              <a:lnSpc>
                <a:spcPct val="100000"/>
              </a:lnSpc>
              <a:spcBef>
                <a:spcPts val="100"/>
              </a:spcBef>
            </a:pPr>
            <a:r>
              <a:rPr lang="en-US" sz="1900" b="1" dirty="0" err="1">
                <a:solidFill>
                  <a:srgbClr val="003D78"/>
                </a:solidFill>
                <a:latin typeface="Verdana"/>
                <a:cs typeface="Verdana"/>
              </a:rPr>
              <a:t>ntxaug</a:t>
            </a:r>
            <a:r>
              <a:rPr lang="en-US" sz="1900" b="1" dirty="0">
                <a:solidFill>
                  <a:srgbClr val="003D78"/>
                </a:solidFill>
                <a:latin typeface="Verdana"/>
                <a:cs typeface="Verdana"/>
              </a:rPr>
              <a:t> </a:t>
            </a:r>
            <a:r>
              <a:rPr lang="en-US" sz="1900" b="1" dirty="0" err="1">
                <a:solidFill>
                  <a:srgbClr val="003D78"/>
                </a:solidFill>
                <a:latin typeface="Verdana"/>
                <a:cs typeface="Verdana"/>
              </a:rPr>
              <a:t>raws</a:t>
            </a:r>
            <a:r>
              <a:rPr lang="en-US" sz="1900" b="1" dirty="0">
                <a:solidFill>
                  <a:srgbClr val="003D78"/>
                </a:solidFill>
                <a:latin typeface="Verdana"/>
                <a:cs typeface="Verdana"/>
              </a:rPr>
              <a:t> li </a:t>
            </a:r>
            <a:r>
              <a:rPr lang="en-US" sz="1900" b="1" dirty="0" err="1">
                <a:solidFill>
                  <a:srgbClr val="003D78"/>
                </a:solidFill>
                <a:latin typeface="Verdana"/>
                <a:cs typeface="Verdana"/>
              </a:rPr>
              <a:t>ib</a:t>
            </a:r>
            <a:r>
              <a:rPr lang="en-US" sz="1900" b="1" dirty="0">
                <a:solidFill>
                  <a:srgbClr val="003D78"/>
                </a:solidFill>
                <a:latin typeface="Verdana"/>
                <a:cs typeface="Verdana"/>
              </a:rPr>
              <a:t> </a:t>
            </a:r>
            <a:r>
              <a:rPr lang="en-US" sz="1900" b="1" dirty="0" err="1">
                <a:solidFill>
                  <a:srgbClr val="003D78"/>
                </a:solidFill>
                <a:latin typeface="Verdana"/>
                <a:cs typeface="Verdana"/>
              </a:rPr>
              <a:t>qho</a:t>
            </a:r>
            <a:r>
              <a:rPr lang="en-US" sz="1900" b="1" dirty="0">
                <a:solidFill>
                  <a:srgbClr val="003D78"/>
                </a:solidFill>
                <a:latin typeface="Verdana"/>
                <a:cs typeface="Verdana"/>
              </a:rPr>
              <a:t> </a:t>
            </a:r>
            <a:r>
              <a:rPr lang="en-US" sz="1900" b="1" dirty="0" err="1">
                <a:solidFill>
                  <a:srgbClr val="003D78"/>
                </a:solidFill>
                <a:latin typeface="Verdana"/>
                <a:cs typeface="Verdana"/>
              </a:rPr>
              <a:t>ntawm</a:t>
            </a:r>
            <a:r>
              <a:rPr lang="en-US" sz="1900" b="1" dirty="0">
                <a:solidFill>
                  <a:srgbClr val="003D78"/>
                </a:solidFill>
                <a:latin typeface="Verdana"/>
                <a:cs typeface="Verdana"/>
              </a:rPr>
              <a:t> cov </a:t>
            </a:r>
            <a:r>
              <a:rPr lang="en-US" sz="1900" b="1" dirty="0" err="1">
                <a:solidFill>
                  <a:srgbClr val="003D78"/>
                </a:solidFill>
                <a:latin typeface="Verdana"/>
                <a:cs typeface="Verdana"/>
              </a:rPr>
              <a:t>nram</a:t>
            </a:r>
            <a:r>
              <a:rPr lang="en-US" sz="1900" b="1" dirty="0">
                <a:solidFill>
                  <a:srgbClr val="003D78"/>
                </a:solidFill>
                <a:latin typeface="Verdana"/>
                <a:cs typeface="Verdana"/>
              </a:rPr>
              <a:t> </a:t>
            </a:r>
            <a:r>
              <a:rPr lang="en-US" sz="1900" b="1" dirty="0" err="1">
                <a:solidFill>
                  <a:srgbClr val="003D78"/>
                </a:solidFill>
                <a:latin typeface="Verdana"/>
                <a:cs typeface="Verdana"/>
              </a:rPr>
              <a:t>qab</a:t>
            </a:r>
            <a:r>
              <a:rPr lang="en-US" sz="1900" b="1" dirty="0">
                <a:solidFill>
                  <a:srgbClr val="003D78"/>
                </a:solidFill>
                <a:latin typeface="Verdana"/>
                <a:cs typeface="Verdana"/>
              </a:rPr>
              <a:t> no:</a:t>
            </a:r>
            <a:endParaRPr lang="zh-x-hmn-SDL" sz="1900" b="1" dirty="0">
              <a:solidFill>
                <a:srgbClr val="003D78"/>
              </a:solidFill>
              <a:latin typeface="Verdana"/>
              <a:cs typeface="Verdana"/>
            </a:endParaRPr>
          </a:p>
        </p:txBody>
      </p:sp>
      <p:sp>
        <p:nvSpPr>
          <p:cNvPr id="10" name="object 8">
            <a:extLst>
              <a:ext uri="{FF2B5EF4-FFF2-40B4-BE49-F238E27FC236}">
                <a16:creationId xmlns:a16="http://schemas.microsoft.com/office/drawing/2014/main" id="{000AE85A-0DFA-9E73-32ED-4165759BD553}"/>
              </a:ext>
            </a:extLst>
          </p:cNvPr>
          <p:cNvSpPr txBox="1"/>
          <p:nvPr/>
        </p:nvSpPr>
        <p:spPr>
          <a:xfrm>
            <a:off x="535940" y="1609332"/>
            <a:ext cx="7493634" cy="2690480"/>
          </a:xfrm>
          <a:prstGeom prst="rect">
            <a:avLst/>
          </a:prstGeom>
        </p:spPr>
        <p:txBody>
          <a:bodyPr vert="horz" wrap="square" lIns="0" tIns="12700" rIns="0" bIns="0" rtlCol="0">
            <a:spAutoFit/>
          </a:bodyPr>
          <a:lstStyle/>
          <a:p>
            <a:pPr marL="355600" indent="-342900">
              <a:lnSpc>
                <a:spcPct val="100000"/>
              </a:lnSpc>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Poj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iam-</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t</a:t>
            </a:r>
            <a:r>
              <a:rPr lang="zh-x-hmn-SDL" sz="1700" b="1" dirty="0">
                <a:solidFill>
                  <a:srgbClr val="001F3C"/>
                </a:solidFill>
                <a:latin typeface="Tahoma" panose="020B0604030504040204" pitchFamily="34" charset="0"/>
                <a:cs typeface="Tahoma" panose="020B0604030504040204" pitchFamily="34" charset="0"/>
              </a:rPr>
              <a:t>xiv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eej</a:t>
            </a:r>
          </a:p>
          <a:p>
            <a:pPr marL="355600" indent="-342900">
              <a:lnSpc>
                <a:spcPct val="100000"/>
              </a:lnSpc>
              <a:spcBef>
                <a:spcPts val="1080"/>
              </a:spcBef>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Hnub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yoog</a:t>
            </a:r>
          </a:p>
          <a:p>
            <a:pPr marL="355600" indent="-342900">
              <a:lnSpc>
                <a:spcPct val="100000"/>
              </a:lnSpc>
              <a:spcBef>
                <a:spcPts val="1080"/>
              </a:spcBef>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Poj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iam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los t</a:t>
            </a:r>
            <a:r>
              <a:rPr lang="zh-x-hmn-SDL" sz="1700" b="1" dirty="0">
                <a:solidFill>
                  <a:srgbClr val="001F3C"/>
                </a:solidFill>
                <a:latin typeface="Tahoma" panose="020B0604030504040204" pitchFamily="34" charset="0"/>
                <a:cs typeface="Tahoma" panose="020B0604030504040204" pitchFamily="34" charset="0"/>
              </a:rPr>
              <a:t>xiv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eej</a:t>
            </a:r>
          </a:p>
          <a:p>
            <a:pPr marL="355600" indent="-342900">
              <a:lnSpc>
                <a:spcPct val="100000"/>
              </a:lnSpc>
              <a:spcBef>
                <a:spcPts val="1080"/>
              </a:spcBef>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Haiv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n</a:t>
            </a:r>
            <a:r>
              <a:rPr lang="zh-x-hmn-SDL" sz="1700" b="1" dirty="0">
                <a:solidFill>
                  <a:srgbClr val="001F3C"/>
                </a:solidFill>
                <a:latin typeface="Tahoma" panose="020B0604030504040204" pitchFamily="34" charset="0"/>
                <a:cs typeface="Tahoma" panose="020B0604030504040204" pitchFamily="34" charset="0"/>
              </a:rPr>
              <a:t>eeg</a:t>
            </a:r>
          </a:p>
          <a:p>
            <a:pPr marL="355600" indent="-342900">
              <a:lnSpc>
                <a:spcPct val="100000"/>
              </a:lnSpc>
              <a:spcBef>
                <a:spcPts val="1080"/>
              </a:spcBef>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Xiam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o</a:t>
            </a:r>
            <a:r>
              <a:rPr lang="zh-x-hmn-SDL" sz="1700" b="1" dirty="0">
                <a:solidFill>
                  <a:srgbClr val="001F3C"/>
                </a:solidFill>
                <a:latin typeface="Tahoma" panose="020B0604030504040204" pitchFamily="34" charset="0"/>
                <a:cs typeface="Tahoma" panose="020B0604030504040204" pitchFamily="34" charset="0"/>
              </a:rPr>
              <a:t>ob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q</a:t>
            </a:r>
            <a:r>
              <a:rPr lang="zh-x-hmn-SDL" sz="1700" b="1" dirty="0">
                <a:solidFill>
                  <a:srgbClr val="001F3C"/>
                </a:solidFill>
                <a:latin typeface="Tahoma" panose="020B0604030504040204" pitchFamily="34" charset="0"/>
                <a:cs typeface="Tahoma" panose="020B0604030504040204" pitchFamily="34" charset="0"/>
              </a:rPr>
              <a:t>hab</a:t>
            </a:r>
          </a:p>
          <a:p>
            <a:pPr marL="355600" indent="-342900">
              <a:lnSpc>
                <a:spcPct val="100000"/>
              </a:lnSpc>
              <a:spcBef>
                <a:spcPts val="1080"/>
              </a:spcBef>
              <a:buAutoNum type="alphaUcParenR"/>
              <a:tabLst>
                <a:tab pos="355600" algn="l"/>
              </a:tabLst>
            </a:pPr>
            <a:r>
              <a:rPr lang="zh-x-hmn-SDL" sz="1700" b="1" dirty="0">
                <a:solidFill>
                  <a:srgbClr val="001F3C"/>
                </a:solidFill>
                <a:latin typeface="Tahoma" panose="020B0604030504040204" pitchFamily="34" charset="0"/>
                <a:cs typeface="Tahoma" panose="020B0604030504040204" pitchFamily="34" charset="0"/>
              </a:rPr>
              <a:t>Teb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c</a:t>
            </a:r>
            <a:r>
              <a:rPr lang="zh-x-hmn-SDL" sz="1700" b="1" dirty="0">
                <a:solidFill>
                  <a:srgbClr val="001F3C"/>
                </a:solidFill>
                <a:latin typeface="Tahoma" panose="020B0604030504040204" pitchFamily="34" charset="0"/>
                <a:cs typeface="Tahoma" panose="020B0604030504040204" pitchFamily="34" charset="0"/>
              </a:rPr>
              <a:t>haws </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y</a:t>
            </a:r>
            <a:r>
              <a:rPr lang="zh-x-hmn-SDL" sz="1700" b="1" dirty="0">
                <a:solidFill>
                  <a:srgbClr val="001F3C"/>
                </a:solidFill>
                <a:latin typeface="Tahoma" panose="020B0604030504040204" pitchFamily="34" charset="0"/>
                <a:cs typeface="Tahoma" panose="020B0604030504040204" pitchFamily="34" charset="0"/>
              </a:rPr>
              <a:t>ug</a:t>
            </a:r>
            <a:r>
              <a:rPr lang="en-US" sz="1700" b="1" dirty="0">
                <a:solidFill>
                  <a:srgbClr val="001F3C"/>
                </a:solidFill>
                <a:latin typeface="Tahoma" panose="020B0604030504040204" pitchFamily="34" charset="0"/>
                <a:ea typeface="Tahoma" panose="020B0604030504040204" pitchFamily="34" charset="0"/>
                <a:cs typeface="Tahoma" panose="020B0604030504040204" pitchFamily="34" charset="0"/>
              </a:rPr>
              <a:t> rau</a:t>
            </a:r>
            <a:endParaRPr lang="zh-x-hmn-SDL" sz="1700" b="1" dirty="0">
              <a:solidFill>
                <a:srgbClr val="001F3C"/>
              </a:solidFill>
              <a:latin typeface="Tahoma" panose="020B0604030504040204" pitchFamily="34" charset="0"/>
              <a:cs typeface="Tahoma" panose="020B0604030504040204" pitchFamily="34" charset="0"/>
            </a:endParaRPr>
          </a:p>
          <a:p>
            <a:pPr marL="355600" indent="-342900">
              <a:lnSpc>
                <a:spcPct val="100000"/>
              </a:lnSpc>
              <a:spcBef>
                <a:spcPts val="1080"/>
              </a:spcBef>
              <a:buAutoNum type="alphaUcParenR"/>
              <a:tabLst>
                <a:tab pos="355600" algn="l"/>
              </a:tabLst>
            </a:pPr>
            <a:r>
              <a:rPr lang="pt-BR" sz="1700" b="1" dirty="0">
                <a:solidFill>
                  <a:srgbClr val="001F3C"/>
                </a:solidFill>
                <a:latin typeface="Tahoma" panose="020B0604030504040204" pitchFamily="34" charset="0"/>
                <a:ea typeface="Tahoma" panose="020B0604030504040204" pitchFamily="34" charset="0"/>
                <a:cs typeface="Tahoma" panose="020B0604030504040204" pitchFamily="34" charset="0"/>
              </a:rPr>
              <a:t>Tag nrho cov saum toj no</a:t>
            </a:r>
            <a:endParaRPr lang="zh-x-hmn-SDL" sz="1700" b="1" dirty="0">
              <a:solidFill>
                <a:srgbClr val="001F3C"/>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510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im duab ntawm lub laptop thiab daim paib hais tias ua raws.">
            <a:extLst>
              <a:ext uri="{FF2B5EF4-FFF2-40B4-BE49-F238E27FC236}">
                <a16:creationId xmlns:a16="http://schemas.microsoft.com/office/drawing/2014/main" id="{655E151D-85F7-6ED2-229B-0BC2B5DD03A0}"/>
              </a:ext>
            </a:extLst>
          </p:cNvPr>
          <p:cNvPicPr>
            <a:picLocks noChangeAspect="1"/>
          </p:cNvPicPr>
          <p:nvPr/>
        </p:nvPicPr>
        <p:blipFill rotWithShape="1">
          <a:blip r:embed="rId3"/>
          <a:srcRect l="14858" r="7131"/>
          <a:stretch/>
        </p:blipFill>
        <p:spPr>
          <a:xfrm>
            <a:off x="457200" y="1289304"/>
            <a:ext cx="4023360" cy="3429000"/>
          </a:xfrm>
          <a:prstGeom prst="rect">
            <a:avLst/>
          </a:prstGeom>
          <a:noFill/>
        </p:spPr>
      </p:pic>
      <p:sp>
        <p:nvSpPr>
          <p:cNvPr id="4" name="Slide Number Placeholder 3">
            <a:extLst>
              <a:ext uri="{FF2B5EF4-FFF2-40B4-BE49-F238E27FC236}">
                <a16:creationId xmlns:a16="http://schemas.microsoft.com/office/drawing/2014/main" id="{089D95D0-0961-AF0E-9598-26FCD0062F6B}"/>
              </a:ext>
              <a:ext uri="{C183D7F6-B498-43B3-948B-1728B52AA6E4}">
                <adec:decorative xmlns:adec="http://schemas.microsoft.com/office/drawing/2017/decorative" val="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8</a:t>
            </a:fld>
            <a:endParaRPr lang="en-US"/>
          </a:p>
        </p:txBody>
      </p:sp>
      <p:sp>
        <p:nvSpPr>
          <p:cNvPr id="7" name="object 3">
            <a:extLst>
              <a:ext uri="{FF2B5EF4-FFF2-40B4-BE49-F238E27FC236}">
                <a16:creationId xmlns:a16="http://schemas.microsoft.com/office/drawing/2014/main" id="{98B29ACD-17A0-BF43-F414-5AD683FC3620}"/>
              </a:ext>
            </a:extLst>
          </p:cNvPr>
          <p:cNvSpPr txBox="1">
            <a:spLocks noGrp="1"/>
          </p:cNvSpPr>
          <p:nvPr>
            <p:ph type="title"/>
          </p:nvPr>
        </p:nvSpPr>
        <p:spPr>
          <a:xfrm>
            <a:off x="288758" y="222164"/>
            <a:ext cx="8566484" cy="874598"/>
          </a:xfrm>
          <a:prstGeom prst="rect">
            <a:avLst/>
          </a:prstGeom>
        </p:spPr>
        <p:txBody>
          <a:bodyPr vert="horz" wrap="square" lIns="0" tIns="12700" rIns="0" bIns="0" rtlCol="0">
            <a:spAutoFit/>
          </a:bodyPr>
          <a:lstStyle/>
          <a:p>
            <a:pPr marL="27305" algn="ctr">
              <a:spcBef>
                <a:spcPts val="100"/>
              </a:spcBef>
            </a:pPr>
            <a:r>
              <a:rPr lang="en-US" sz="2800" dirty="0">
                <a:solidFill>
                  <a:srgbClr val="003D78"/>
                </a:solidFill>
              </a:rPr>
              <a:t>Kev </a:t>
            </a:r>
            <a:r>
              <a:rPr lang="zh-x-hmn-SDL" sz="2800" dirty="0">
                <a:solidFill>
                  <a:srgbClr val="003D78"/>
                </a:solidFill>
              </a:rPr>
              <a:t>Pej Xeem </a:t>
            </a:r>
            <a:r>
              <a:rPr lang="en-US" sz="2800" dirty="0">
                <a:solidFill>
                  <a:srgbClr val="003D78"/>
                </a:solidFill>
              </a:rPr>
              <a:t>Muaj</a:t>
            </a:r>
            <a:r>
              <a:rPr lang="zh-x-hmn-SDL" sz="2800" dirty="0">
                <a:solidFill>
                  <a:srgbClr val="003D78"/>
                </a:solidFill>
              </a:rPr>
              <a:t> Cai</a:t>
            </a:r>
          </a:p>
          <a:p>
            <a:pPr marL="27305" algn="ctr"/>
            <a:r>
              <a:rPr lang="en-US" sz="2800" dirty="0">
                <a:solidFill>
                  <a:srgbClr val="003D78"/>
                </a:solidFill>
              </a:rPr>
              <a:t>Cov </a:t>
            </a:r>
            <a:r>
              <a:rPr lang="en-US" sz="2800" dirty="0" err="1">
                <a:solidFill>
                  <a:srgbClr val="003D78"/>
                </a:solidFill>
              </a:rPr>
              <a:t>Tseem</a:t>
            </a:r>
            <a:r>
              <a:rPr lang="en-US" sz="2800" dirty="0">
                <a:solidFill>
                  <a:srgbClr val="003D78"/>
                </a:solidFill>
              </a:rPr>
              <a:t> </a:t>
            </a:r>
            <a:r>
              <a:rPr lang="en-US" sz="2800" dirty="0" err="1">
                <a:solidFill>
                  <a:srgbClr val="003D78"/>
                </a:solidFill>
              </a:rPr>
              <a:t>Ceeb</a:t>
            </a:r>
            <a:r>
              <a:rPr lang="en-US" sz="2800" dirty="0">
                <a:solidFill>
                  <a:srgbClr val="003D78"/>
                </a:solidFill>
              </a:rPr>
              <a:t> Ua </a:t>
            </a:r>
            <a:r>
              <a:rPr lang="en-US" sz="2800" dirty="0" err="1">
                <a:solidFill>
                  <a:srgbClr val="003D78"/>
                </a:solidFill>
              </a:rPr>
              <a:t>Raws</a:t>
            </a:r>
            <a:r>
              <a:rPr lang="en-US" sz="2800" dirty="0">
                <a:solidFill>
                  <a:srgbClr val="003D78"/>
                </a:solidFill>
              </a:rPr>
              <a:t> </a:t>
            </a:r>
            <a:r>
              <a:rPr lang="en-US" sz="2800" dirty="0" err="1">
                <a:solidFill>
                  <a:srgbClr val="003D78"/>
                </a:solidFill>
              </a:rPr>
              <a:t>Txoj</a:t>
            </a:r>
            <a:r>
              <a:rPr lang="en-US" sz="2800" dirty="0">
                <a:solidFill>
                  <a:srgbClr val="003D78"/>
                </a:solidFill>
              </a:rPr>
              <a:t> Cai</a:t>
            </a:r>
            <a:endParaRPr lang="zh-x-hmn-SDL" sz="2800" dirty="0">
              <a:solidFill>
                <a:srgbClr val="003D78"/>
              </a:solidFill>
            </a:endParaRPr>
          </a:p>
        </p:txBody>
      </p:sp>
      <p:sp>
        <p:nvSpPr>
          <p:cNvPr id="11" name="object 4">
            <a:extLst>
              <a:ext uri="{FF2B5EF4-FFF2-40B4-BE49-F238E27FC236}">
                <a16:creationId xmlns:a16="http://schemas.microsoft.com/office/drawing/2014/main" id="{72C3B300-EEF3-17A7-AD8A-EAC8BC627364}"/>
              </a:ext>
            </a:extLst>
          </p:cNvPr>
          <p:cNvSpPr txBox="1"/>
          <p:nvPr/>
        </p:nvSpPr>
        <p:spPr>
          <a:xfrm>
            <a:off x="4742179" y="1291082"/>
            <a:ext cx="4811396" cy="3299621"/>
          </a:xfrm>
          <a:prstGeom prst="rect">
            <a:avLst/>
          </a:prstGeom>
        </p:spPr>
        <p:txBody>
          <a:bodyPr vert="horz" wrap="square" lIns="0" tIns="46990" rIns="0" bIns="0" rtlCol="0">
            <a:spAutoFit/>
          </a:bodyPr>
          <a:lstStyle/>
          <a:p>
            <a:pPr marL="241300" marR="789305" indent="-228600">
              <a:spcBef>
                <a:spcPts val="370"/>
              </a:spcBef>
              <a:buClr>
                <a:srgbClr val="013775"/>
              </a:buClr>
              <a:buFont typeface="Wingdings"/>
              <a:buChar char=""/>
              <a:tabLst>
                <a:tab pos="241300" algn="l"/>
              </a:tabLst>
            </a:pPr>
            <a:r>
              <a:rPr lang="en-US" spc="-20" dirty="0">
                <a:solidFill>
                  <a:srgbClr val="001F3C"/>
                </a:solidFill>
                <a:latin typeface="Tahoma"/>
                <a:cs typeface="Tahoma"/>
              </a:rPr>
              <a:t>Kev </a:t>
            </a:r>
            <a:r>
              <a:rPr lang="en-US" spc="-20" dirty="0" err="1">
                <a:solidFill>
                  <a:srgbClr val="001F3C"/>
                </a:solidFill>
                <a:latin typeface="Tahoma"/>
                <a:cs typeface="Tahoma"/>
              </a:rPr>
              <a:t>qhia</a:t>
            </a:r>
            <a:r>
              <a:rPr lang="en-US" spc="-20" dirty="0">
                <a:solidFill>
                  <a:srgbClr val="001F3C"/>
                </a:solidFill>
                <a:latin typeface="Tahoma"/>
                <a:cs typeface="Tahoma"/>
              </a:rPr>
              <a:t> rau </a:t>
            </a:r>
            <a:r>
              <a:rPr lang="en-US" spc="-20" dirty="0" err="1">
                <a:solidFill>
                  <a:srgbClr val="001F3C"/>
                </a:solidFill>
                <a:latin typeface="Tahoma"/>
                <a:cs typeface="Tahoma"/>
              </a:rPr>
              <a:t>pej</a:t>
            </a:r>
            <a:r>
              <a:rPr lang="en-US" spc="-20" dirty="0">
                <a:solidFill>
                  <a:srgbClr val="001F3C"/>
                </a:solidFill>
                <a:latin typeface="Tahoma"/>
                <a:cs typeface="Tahoma"/>
              </a:rPr>
              <a:t> </a:t>
            </a:r>
            <a:r>
              <a:rPr lang="en-US" spc="-20" dirty="0" err="1">
                <a:solidFill>
                  <a:srgbClr val="001F3C"/>
                </a:solidFill>
                <a:latin typeface="Tahoma"/>
                <a:cs typeface="Tahoma"/>
              </a:rPr>
              <a:t>xeem</a:t>
            </a:r>
            <a:r>
              <a:rPr lang="en-US" spc="-20" dirty="0">
                <a:solidFill>
                  <a:srgbClr val="001F3C"/>
                </a:solidFill>
                <a:latin typeface="Tahoma"/>
                <a:cs typeface="Tahoma"/>
              </a:rPr>
              <a:t> </a:t>
            </a:r>
            <a:r>
              <a:rPr lang="en-US" spc="-20" dirty="0" err="1">
                <a:solidFill>
                  <a:srgbClr val="001F3C"/>
                </a:solidFill>
                <a:latin typeface="Tahoma"/>
                <a:cs typeface="Tahoma"/>
              </a:rPr>
              <a:t>txog</a:t>
            </a:r>
            <a:r>
              <a:rPr lang="en-US" spc="-20" dirty="0">
                <a:solidFill>
                  <a:srgbClr val="001F3C"/>
                </a:solidFill>
                <a:latin typeface="Tahoma"/>
                <a:cs typeface="Tahoma"/>
              </a:rPr>
              <a:t>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muaj</a:t>
            </a:r>
            <a:r>
              <a:rPr lang="en-US" spc="-20" dirty="0">
                <a:solidFill>
                  <a:srgbClr val="001F3C"/>
                </a:solidFill>
                <a:latin typeface="Tahoma"/>
                <a:cs typeface="Tahoma"/>
              </a:rPr>
              <a:t> </a:t>
            </a:r>
            <a:r>
              <a:rPr lang="en-US" spc="-20" dirty="0" err="1">
                <a:solidFill>
                  <a:srgbClr val="001F3C"/>
                </a:solidFill>
                <a:latin typeface="Tahoma"/>
                <a:cs typeface="Tahoma"/>
              </a:rPr>
              <a:t>pab</a:t>
            </a:r>
            <a:r>
              <a:rPr lang="en-US" spc="-20" dirty="0">
                <a:solidFill>
                  <a:srgbClr val="001F3C"/>
                </a:solidFill>
                <a:latin typeface="Tahoma"/>
                <a:cs typeface="Tahoma"/>
              </a:rPr>
              <a:t> </a:t>
            </a:r>
            <a:r>
              <a:rPr lang="en-US" spc="-20" dirty="0" err="1">
                <a:solidFill>
                  <a:srgbClr val="001F3C"/>
                </a:solidFill>
                <a:latin typeface="Tahoma"/>
                <a:cs typeface="Tahoma"/>
              </a:rPr>
              <a:t>thiab</a:t>
            </a:r>
            <a:r>
              <a:rPr lang="en-US" spc="-20" dirty="0">
                <a:solidFill>
                  <a:srgbClr val="001F3C"/>
                </a:solidFill>
                <a:latin typeface="Tahoma"/>
                <a:cs typeface="Tahoma"/>
              </a:rPr>
              <a:t> </a:t>
            </a:r>
            <a:r>
              <a:rPr lang="en-US" spc="-20" dirty="0" err="1">
                <a:solidFill>
                  <a:srgbClr val="001F3C"/>
                </a:solidFill>
                <a:latin typeface="Tahoma"/>
                <a:cs typeface="Tahoma"/>
              </a:rPr>
              <a:t>tus</a:t>
            </a:r>
            <a:r>
              <a:rPr lang="en-US" spc="-20" dirty="0">
                <a:solidFill>
                  <a:srgbClr val="001F3C"/>
                </a:solidFill>
                <a:latin typeface="Tahoma"/>
                <a:cs typeface="Tahoma"/>
              </a:rPr>
              <a:t> </a:t>
            </a:r>
            <a:r>
              <a:rPr lang="en-US" spc="-20" dirty="0" err="1">
                <a:solidFill>
                  <a:srgbClr val="001F3C"/>
                </a:solidFill>
                <a:latin typeface="Tahoma"/>
                <a:cs typeface="Tahoma"/>
              </a:rPr>
              <a:t>neeg</a:t>
            </a:r>
            <a:r>
              <a:rPr lang="en-US" spc="-20" dirty="0">
                <a:solidFill>
                  <a:srgbClr val="001F3C"/>
                </a:solidFill>
                <a:latin typeface="Tahoma"/>
                <a:cs typeface="Tahoma"/>
              </a:rPr>
              <a:t> zoo li </a:t>
            </a:r>
            <a:r>
              <a:rPr lang="en-US" spc="-20" dirty="0" err="1">
                <a:solidFill>
                  <a:srgbClr val="001F3C"/>
                </a:solidFill>
                <a:latin typeface="Tahoma"/>
                <a:cs typeface="Tahoma"/>
              </a:rPr>
              <a:t>cas</a:t>
            </a:r>
            <a:r>
              <a:rPr lang="en-US" spc="-20" dirty="0">
                <a:solidFill>
                  <a:srgbClr val="001F3C"/>
                </a:solidFill>
                <a:latin typeface="Tahoma"/>
                <a:cs typeface="Tahoma"/>
              </a:rPr>
              <a:t> </a:t>
            </a:r>
            <a:r>
              <a:rPr lang="en-US" spc="-20" dirty="0" err="1">
                <a:solidFill>
                  <a:srgbClr val="001F3C"/>
                </a:solidFill>
                <a:latin typeface="Tahoma"/>
                <a:cs typeface="Tahoma"/>
              </a:rPr>
              <a:t>thiaj</a:t>
            </a:r>
            <a:r>
              <a:rPr lang="en-US" spc="-20" dirty="0">
                <a:solidFill>
                  <a:srgbClr val="001F3C"/>
                </a:solidFill>
                <a:latin typeface="Tahoma"/>
                <a:cs typeface="Tahoma"/>
              </a:rPr>
              <a:t> tau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pab</a:t>
            </a:r>
            <a:r>
              <a:rPr lang="en-US" spc="-20" dirty="0">
                <a:solidFill>
                  <a:srgbClr val="001F3C"/>
                </a:solidFill>
                <a:latin typeface="Tahoma"/>
                <a:cs typeface="Tahoma"/>
              </a:rPr>
              <a:t>.</a:t>
            </a:r>
          </a:p>
          <a:p>
            <a:pPr marL="241300" marR="789305" indent="-228600">
              <a:spcBef>
                <a:spcPts val="370"/>
              </a:spcBef>
              <a:buClr>
                <a:srgbClr val="013775"/>
              </a:buClr>
              <a:buFont typeface="Wingdings"/>
              <a:buChar char=""/>
              <a:tabLst>
                <a:tab pos="241300" algn="l"/>
              </a:tabLst>
            </a:pPr>
            <a:r>
              <a:rPr lang="en-US" spc="-20" dirty="0">
                <a:solidFill>
                  <a:srgbClr val="001F3C"/>
                </a:solidFill>
                <a:latin typeface="Tahoma"/>
                <a:cs typeface="Tahoma"/>
              </a:rPr>
              <a:t>Cov </a:t>
            </a:r>
            <a:r>
              <a:rPr lang="en-US" spc="-20" dirty="0" err="1">
                <a:solidFill>
                  <a:srgbClr val="001F3C"/>
                </a:solidFill>
                <a:latin typeface="Tahoma"/>
                <a:cs typeface="Tahoma"/>
              </a:rPr>
              <a:t>kom</a:t>
            </a:r>
            <a:r>
              <a:rPr lang="en-US" spc="-20" dirty="0">
                <a:solidFill>
                  <a:srgbClr val="001F3C"/>
                </a:solidFill>
                <a:latin typeface="Tahoma"/>
                <a:cs typeface="Tahoma"/>
              </a:rPr>
              <a:t> yuav tsum </a:t>
            </a:r>
            <a:r>
              <a:rPr lang="en-US" spc="-20" dirty="0" err="1">
                <a:solidFill>
                  <a:srgbClr val="001F3C"/>
                </a:solidFill>
                <a:latin typeface="Tahoma"/>
                <a:cs typeface="Tahoma"/>
              </a:rPr>
              <a:t>muaj</a:t>
            </a:r>
            <a:r>
              <a:rPr lang="en-US" spc="-20" dirty="0">
                <a:solidFill>
                  <a:srgbClr val="001F3C"/>
                </a:solidFill>
                <a:latin typeface="Tahoma"/>
                <a:cs typeface="Tahoma"/>
              </a:rPr>
              <a:t>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pab</a:t>
            </a:r>
            <a:r>
              <a:rPr lang="en-US" spc="-20" dirty="0">
                <a:solidFill>
                  <a:srgbClr val="001F3C"/>
                </a:solidFill>
                <a:latin typeface="Tahoma"/>
                <a:cs typeface="Tahoma"/>
              </a:rPr>
              <a:t> </a:t>
            </a:r>
            <a:r>
              <a:rPr lang="en-US" spc="-20" dirty="0" err="1">
                <a:solidFill>
                  <a:srgbClr val="001F3C"/>
                </a:solidFill>
                <a:latin typeface="Tahoma"/>
                <a:cs typeface="Tahoma"/>
              </a:rPr>
              <a:t>txhais</a:t>
            </a:r>
            <a:r>
              <a:rPr lang="en-US" spc="-20" dirty="0">
                <a:solidFill>
                  <a:srgbClr val="001F3C"/>
                </a:solidFill>
                <a:latin typeface="Tahoma"/>
                <a:cs typeface="Tahoma"/>
              </a:rPr>
              <a:t> lus.</a:t>
            </a:r>
          </a:p>
          <a:p>
            <a:pPr marL="241300" marR="789305" indent="-228600">
              <a:spcBef>
                <a:spcPts val="370"/>
              </a:spcBef>
              <a:buClr>
                <a:srgbClr val="013775"/>
              </a:buClr>
              <a:buFont typeface="Wingdings"/>
              <a:buChar char=""/>
              <a:tabLst>
                <a:tab pos="241300" algn="l"/>
              </a:tabLst>
            </a:pPr>
            <a:r>
              <a:rPr lang="en-US" spc="-20" dirty="0">
                <a:solidFill>
                  <a:srgbClr val="001F3C"/>
                </a:solidFill>
                <a:latin typeface="Tahoma"/>
                <a:cs typeface="Tahoma"/>
              </a:rPr>
              <a:t>Cov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muaj</a:t>
            </a:r>
            <a:r>
              <a:rPr lang="en-US" spc="-20" dirty="0">
                <a:solidFill>
                  <a:srgbClr val="001F3C"/>
                </a:solidFill>
                <a:latin typeface="Tahoma"/>
                <a:cs typeface="Tahoma"/>
              </a:rPr>
              <a:t> </a:t>
            </a:r>
            <a:r>
              <a:rPr lang="en-US" spc="-20" dirty="0" err="1">
                <a:solidFill>
                  <a:srgbClr val="001F3C"/>
                </a:solidFill>
                <a:latin typeface="Tahoma"/>
                <a:cs typeface="Tahoma"/>
              </a:rPr>
              <a:t>pab</a:t>
            </a:r>
            <a:r>
              <a:rPr lang="en-US" spc="-20" dirty="0">
                <a:solidFill>
                  <a:srgbClr val="001F3C"/>
                </a:solidFill>
                <a:latin typeface="Tahoma"/>
                <a:cs typeface="Tahoma"/>
              </a:rPr>
              <a:t> rau </a:t>
            </a:r>
            <a:r>
              <a:rPr lang="en-US" spc="-20" dirty="0" err="1">
                <a:solidFill>
                  <a:srgbClr val="001F3C"/>
                </a:solidFill>
                <a:latin typeface="Tahoma"/>
                <a:cs typeface="Tahoma"/>
              </a:rPr>
              <a:t>kom</a:t>
            </a:r>
            <a:r>
              <a:rPr lang="en-US" spc="-20" dirty="0">
                <a:solidFill>
                  <a:srgbClr val="001F3C"/>
                </a:solidFill>
                <a:latin typeface="Tahoma"/>
                <a:cs typeface="Tahoma"/>
              </a:rPr>
              <a:t> </a:t>
            </a:r>
            <a:r>
              <a:rPr lang="en-US" spc="-20" dirty="0" err="1">
                <a:solidFill>
                  <a:srgbClr val="001F3C"/>
                </a:solidFill>
                <a:latin typeface="Tahoma"/>
                <a:cs typeface="Tahoma"/>
              </a:rPr>
              <a:t>tuaj</a:t>
            </a:r>
            <a:r>
              <a:rPr lang="en-US" spc="-20" dirty="0">
                <a:solidFill>
                  <a:srgbClr val="001F3C"/>
                </a:solidFill>
                <a:latin typeface="Tahoma"/>
                <a:cs typeface="Tahoma"/>
              </a:rPr>
              <a:t> tau rau </a:t>
            </a:r>
            <a:r>
              <a:rPr lang="en-US" spc="-20" dirty="0" err="1">
                <a:solidFill>
                  <a:srgbClr val="001F3C"/>
                </a:solidFill>
                <a:latin typeface="Tahoma"/>
                <a:cs typeface="Tahoma"/>
              </a:rPr>
              <a:t>ntawm</a:t>
            </a:r>
            <a:r>
              <a:rPr lang="en-US" spc="-20" dirty="0">
                <a:solidFill>
                  <a:srgbClr val="001F3C"/>
                </a:solidFill>
                <a:latin typeface="Tahoma"/>
                <a:cs typeface="Tahoma"/>
              </a:rPr>
              <a:t> </a:t>
            </a:r>
            <a:r>
              <a:rPr lang="en-US" spc="-20" dirty="0" err="1">
                <a:solidFill>
                  <a:srgbClr val="001F3C"/>
                </a:solidFill>
                <a:latin typeface="Tahoma"/>
                <a:cs typeface="Tahoma"/>
              </a:rPr>
              <a:t>qhov</a:t>
            </a:r>
            <a:r>
              <a:rPr lang="en-US" spc="-20" dirty="0">
                <a:solidFill>
                  <a:srgbClr val="001F3C"/>
                </a:solidFill>
                <a:latin typeface="Tahoma"/>
                <a:cs typeface="Tahoma"/>
              </a:rPr>
              <a:t> chaw.</a:t>
            </a:r>
          </a:p>
          <a:p>
            <a:pPr marL="241300" marR="789305" indent="-228600">
              <a:spcBef>
                <a:spcPts val="370"/>
              </a:spcBef>
              <a:buClr>
                <a:srgbClr val="013775"/>
              </a:buClr>
              <a:buFont typeface="Wingdings"/>
              <a:buChar char=""/>
              <a:tabLst>
                <a:tab pos="241300" algn="l"/>
              </a:tabLst>
            </a:pPr>
            <a:r>
              <a:rPr lang="en-US" spc="-20" dirty="0">
                <a:solidFill>
                  <a:srgbClr val="001F3C"/>
                </a:solidFill>
                <a:latin typeface="Tahoma"/>
                <a:cs typeface="Tahoma"/>
              </a:rPr>
              <a:t>Kev cob </a:t>
            </a:r>
            <a:r>
              <a:rPr lang="en-US" spc="-20" dirty="0" err="1">
                <a:solidFill>
                  <a:srgbClr val="001F3C"/>
                </a:solidFill>
                <a:latin typeface="Tahoma"/>
                <a:cs typeface="Tahoma"/>
              </a:rPr>
              <a:t>qhia</a:t>
            </a:r>
            <a:r>
              <a:rPr lang="en-US" spc="-20" dirty="0">
                <a:solidFill>
                  <a:srgbClr val="001F3C"/>
                </a:solidFill>
                <a:latin typeface="Tahoma"/>
                <a:cs typeface="Tahoma"/>
              </a:rPr>
              <a:t> </a:t>
            </a:r>
            <a:r>
              <a:rPr lang="en-US" spc="-20" dirty="0" err="1">
                <a:solidFill>
                  <a:srgbClr val="001F3C"/>
                </a:solidFill>
                <a:latin typeface="Tahoma"/>
                <a:cs typeface="Tahoma"/>
              </a:rPr>
              <a:t>txog</a:t>
            </a:r>
            <a:r>
              <a:rPr lang="en-US" spc="-20" dirty="0">
                <a:solidFill>
                  <a:srgbClr val="001F3C"/>
                </a:solidFill>
                <a:latin typeface="Tahoma"/>
                <a:cs typeface="Tahoma"/>
              </a:rPr>
              <a:t> </a:t>
            </a:r>
            <a:r>
              <a:rPr lang="en-US" spc="-20" dirty="0" err="1">
                <a:solidFill>
                  <a:srgbClr val="001F3C"/>
                </a:solidFill>
                <a:latin typeface="Tahoma"/>
                <a:cs typeface="Tahoma"/>
              </a:rPr>
              <a:t>Pej</a:t>
            </a:r>
            <a:r>
              <a:rPr lang="en-US" spc="-20" dirty="0">
                <a:solidFill>
                  <a:srgbClr val="001F3C"/>
                </a:solidFill>
                <a:latin typeface="Tahoma"/>
                <a:cs typeface="Tahoma"/>
              </a:rPr>
              <a:t> </a:t>
            </a:r>
            <a:r>
              <a:rPr lang="en-US" spc="-20" dirty="0" err="1">
                <a:solidFill>
                  <a:srgbClr val="001F3C"/>
                </a:solidFill>
                <a:latin typeface="Tahoma"/>
                <a:cs typeface="Tahoma"/>
              </a:rPr>
              <a:t>Xeem</a:t>
            </a:r>
            <a:r>
              <a:rPr lang="en-US" spc="-20" dirty="0">
                <a:solidFill>
                  <a:srgbClr val="001F3C"/>
                </a:solidFill>
                <a:latin typeface="Tahoma"/>
                <a:cs typeface="Tahoma"/>
              </a:rPr>
              <a:t> Muaj Cai li </a:t>
            </a:r>
            <a:r>
              <a:rPr lang="en-US" spc="-20" dirty="0" err="1">
                <a:solidFill>
                  <a:srgbClr val="001F3C"/>
                </a:solidFill>
                <a:latin typeface="Tahoma"/>
                <a:cs typeface="Tahoma"/>
              </a:rPr>
              <a:t>cas</a:t>
            </a:r>
            <a:r>
              <a:rPr lang="en-US" spc="-20" dirty="0">
                <a:solidFill>
                  <a:srgbClr val="001F3C"/>
                </a:solidFill>
                <a:latin typeface="Tahoma"/>
                <a:cs typeface="Tahoma"/>
              </a:rPr>
              <a:t> rau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pab</a:t>
            </a:r>
            <a:r>
              <a:rPr lang="en-US" spc="-20" dirty="0">
                <a:solidFill>
                  <a:srgbClr val="001F3C"/>
                </a:solidFill>
                <a:latin typeface="Tahoma"/>
                <a:cs typeface="Tahoma"/>
              </a:rPr>
              <a:t> cov </a:t>
            </a:r>
            <a:r>
              <a:rPr lang="en-US" spc="-20" dirty="0" err="1">
                <a:solidFill>
                  <a:srgbClr val="001F3C"/>
                </a:solidFill>
                <a:latin typeface="Tahoma"/>
                <a:cs typeface="Tahoma"/>
              </a:rPr>
              <a:t>qhua</a:t>
            </a:r>
            <a:r>
              <a:rPr lang="en-US" spc="-20" dirty="0">
                <a:solidFill>
                  <a:srgbClr val="001F3C"/>
                </a:solidFill>
                <a:latin typeface="Tahoma"/>
                <a:cs typeface="Tahoma"/>
              </a:rPr>
              <a:t>.</a:t>
            </a:r>
          </a:p>
          <a:p>
            <a:pPr marL="241300" marR="789305" indent="-228600">
              <a:spcBef>
                <a:spcPts val="370"/>
              </a:spcBef>
              <a:buClr>
                <a:srgbClr val="013775"/>
              </a:buClr>
              <a:buFont typeface="Wingdings"/>
              <a:buChar char=""/>
              <a:tabLst>
                <a:tab pos="241300" algn="l"/>
              </a:tabLst>
            </a:pPr>
            <a:r>
              <a:rPr lang="en-US" spc="-20" dirty="0">
                <a:solidFill>
                  <a:srgbClr val="001F3C"/>
                </a:solidFill>
                <a:latin typeface="Tahoma"/>
                <a:cs typeface="Tahoma"/>
              </a:rPr>
              <a:t>Cov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siv</a:t>
            </a:r>
            <a:r>
              <a:rPr lang="en-US" spc="-20" dirty="0">
                <a:solidFill>
                  <a:srgbClr val="001F3C"/>
                </a:solidFill>
                <a:latin typeface="Tahoma"/>
                <a:cs typeface="Tahoma"/>
              </a:rPr>
              <a:t> </a:t>
            </a:r>
            <a:r>
              <a:rPr lang="en-US" spc="-20" dirty="0" err="1">
                <a:solidFill>
                  <a:srgbClr val="001F3C"/>
                </a:solidFill>
                <a:latin typeface="Tahoma"/>
                <a:cs typeface="Tahoma"/>
              </a:rPr>
              <a:t>thiab</a:t>
            </a:r>
            <a:r>
              <a:rPr lang="en-US" spc="-20" dirty="0">
                <a:solidFill>
                  <a:srgbClr val="001F3C"/>
                </a:solidFill>
                <a:latin typeface="Tahoma"/>
                <a:cs typeface="Tahoma"/>
              </a:rPr>
              <a:t> </a:t>
            </a:r>
            <a:r>
              <a:rPr lang="en-US" spc="-20" dirty="0" err="1">
                <a:solidFill>
                  <a:srgbClr val="001F3C"/>
                </a:solidFill>
                <a:latin typeface="Tahoma"/>
                <a:cs typeface="Tahoma"/>
              </a:rPr>
              <a:t>txawj</a:t>
            </a:r>
            <a:r>
              <a:rPr lang="en-US" spc="-20" dirty="0">
                <a:solidFill>
                  <a:srgbClr val="001F3C"/>
                </a:solidFill>
                <a:latin typeface="Tahoma"/>
                <a:cs typeface="Tahoma"/>
              </a:rPr>
              <a:t> </a:t>
            </a:r>
            <a:r>
              <a:rPr lang="en-US" spc="-20" dirty="0" err="1">
                <a:solidFill>
                  <a:srgbClr val="001F3C"/>
                </a:solidFill>
                <a:latin typeface="Tahoma"/>
                <a:cs typeface="Tahoma"/>
              </a:rPr>
              <a:t>daws</a:t>
            </a:r>
            <a:r>
              <a:rPr lang="en-US" spc="-20" dirty="0">
                <a:solidFill>
                  <a:srgbClr val="001F3C"/>
                </a:solidFill>
                <a:latin typeface="Tahoma"/>
                <a:cs typeface="Tahoma"/>
              </a:rPr>
              <a:t> </a:t>
            </a:r>
            <a:r>
              <a:rPr lang="en-US" spc="-20" dirty="0" err="1">
                <a:solidFill>
                  <a:srgbClr val="001F3C"/>
                </a:solidFill>
                <a:latin typeface="Tahoma"/>
                <a:cs typeface="Tahoma"/>
              </a:rPr>
              <a:t>kev</a:t>
            </a:r>
            <a:r>
              <a:rPr lang="en-US" spc="-20" dirty="0">
                <a:solidFill>
                  <a:srgbClr val="001F3C"/>
                </a:solidFill>
                <a:latin typeface="Tahoma"/>
                <a:cs typeface="Tahoma"/>
              </a:rPr>
              <a:t> </a:t>
            </a:r>
            <a:r>
              <a:rPr lang="en-US" spc="-20" dirty="0" err="1">
                <a:solidFill>
                  <a:srgbClr val="001F3C"/>
                </a:solidFill>
                <a:latin typeface="Tahoma"/>
                <a:cs typeface="Tahoma"/>
              </a:rPr>
              <a:t>tsis</a:t>
            </a:r>
            <a:r>
              <a:rPr lang="en-US" spc="-20" dirty="0">
                <a:solidFill>
                  <a:srgbClr val="001F3C"/>
                </a:solidFill>
                <a:latin typeface="Tahoma"/>
                <a:cs typeface="Tahoma"/>
              </a:rPr>
              <a:t> sib </a:t>
            </a:r>
            <a:r>
              <a:rPr lang="en-US" spc="-20" dirty="0" err="1">
                <a:solidFill>
                  <a:srgbClr val="001F3C"/>
                </a:solidFill>
                <a:latin typeface="Tahoma"/>
                <a:cs typeface="Tahoma"/>
              </a:rPr>
              <a:t>haum</a:t>
            </a:r>
            <a:r>
              <a:rPr lang="en-US" spc="-20" dirty="0">
                <a:solidFill>
                  <a:srgbClr val="001F3C"/>
                </a:solidFill>
                <a:latin typeface="Tahoma"/>
                <a:cs typeface="Tahoma"/>
              </a:rPr>
              <a:t>.</a:t>
            </a:r>
            <a:endParaRPr lang="zh-x-hmn-SDL" spc="-20" dirty="0">
              <a:solidFill>
                <a:srgbClr val="001F3C"/>
              </a:solidFill>
              <a:latin typeface="Tahoma"/>
              <a:cs typeface="Tahoma"/>
            </a:endParaRPr>
          </a:p>
        </p:txBody>
      </p:sp>
    </p:spTree>
    <p:extLst>
      <p:ext uri="{BB962C8B-B14F-4D97-AF65-F5344CB8AC3E}">
        <p14:creationId xmlns:p14="http://schemas.microsoft.com/office/powerpoint/2010/main" val="316897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A776-3E80-6B85-3EBF-BDCF4496773C}"/>
              </a:ext>
            </a:extLst>
          </p:cNvPr>
          <p:cNvSpPr>
            <a:spLocks noGrp="1"/>
          </p:cNvSpPr>
          <p:nvPr>
            <p:ph type="title"/>
          </p:nvPr>
        </p:nvSpPr>
        <p:spPr>
          <a:xfrm>
            <a:off x="0" y="133349"/>
            <a:ext cx="9144000" cy="1143000"/>
          </a:xfrm>
        </p:spPr>
        <p:txBody>
          <a:bodyPr anchor="ctr">
            <a:noAutofit/>
          </a:bodyPr>
          <a:lstStyle/>
          <a:p>
            <a:pPr>
              <a:lnSpc>
                <a:spcPct val="90000"/>
              </a:lnSpc>
            </a:pPr>
            <a:r>
              <a:rPr lang="en-US" sz="3000" dirty="0">
                <a:solidFill>
                  <a:srgbClr val="003D78"/>
                </a:solidFill>
              </a:rPr>
              <a:t>Kev </a:t>
            </a:r>
            <a:r>
              <a:rPr lang="en-US" sz="3000" dirty="0" err="1">
                <a:solidFill>
                  <a:srgbClr val="003D78"/>
                </a:solidFill>
              </a:rPr>
              <a:t>Pej</a:t>
            </a:r>
            <a:r>
              <a:rPr lang="en-US" sz="3000" dirty="0">
                <a:solidFill>
                  <a:srgbClr val="003D78"/>
                </a:solidFill>
              </a:rPr>
              <a:t> </a:t>
            </a:r>
            <a:r>
              <a:rPr lang="en-US" sz="3000" dirty="0" err="1">
                <a:solidFill>
                  <a:srgbClr val="003D78"/>
                </a:solidFill>
              </a:rPr>
              <a:t>Xeem</a:t>
            </a:r>
            <a:r>
              <a:rPr lang="en-US" sz="3000" dirty="0">
                <a:solidFill>
                  <a:srgbClr val="003D78"/>
                </a:solidFill>
              </a:rPr>
              <a:t> Muaj Cai Rau </a:t>
            </a:r>
            <a:r>
              <a:rPr lang="en-US" sz="3000" dirty="0" err="1">
                <a:solidFill>
                  <a:srgbClr val="003D78"/>
                </a:solidFill>
              </a:rPr>
              <a:t>Sawv</a:t>
            </a:r>
            <a:r>
              <a:rPr lang="en-US" sz="3000" dirty="0">
                <a:solidFill>
                  <a:srgbClr val="003D78"/>
                </a:solidFill>
              </a:rPr>
              <a:t> Daws</a:t>
            </a:r>
            <a:br>
              <a:rPr lang="en-US" sz="3000" dirty="0">
                <a:solidFill>
                  <a:srgbClr val="003D78"/>
                </a:solidFill>
              </a:rPr>
            </a:br>
            <a:r>
              <a:rPr lang="en-US" sz="3000" dirty="0">
                <a:solidFill>
                  <a:srgbClr val="003D78"/>
                </a:solidFill>
              </a:rPr>
              <a:t>Cov Kom Yuav Tsum Muaj </a:t>
            </a:r>
            <a:r>
              <a:rPr lang="en-US" sz="3000" dirty="0" err="1">
                <a:solidFill>
                  <a:srgbClr val="003D78"/>
                </a:solidFill>
              </a:rPr>
              <a:t>Ntaub</a:t>
            </a:r>
            <a:r>
              <a:rPr lang="en-US" sz="3000" dirty="0">
                <a:solidFill>
                  <a:srgbClr val="003D78"/>
                </a:solidFill>
              </a:rPr>
              <a:t> </a:t>
            </a:r>
            <a:r>
              <a:rPr lang="en-US" sz="3000" dirty="0" err="1">
                <a:solidFill>
                  <a:srgbClr val="003D78"/>
                </a:solidFill>
              </a:rPr>
              <a:t>Ntawv</a:t>
            </a:r>
            <a:r>
              <a:rPr lang="en-US" sz="3000" dirty="0">
                <a:solidFill>
                  <a:srgbClr val="003D78"/>
                </a:solidFill>
              </a:rPr>
              <a:t> </a:t>
            </a:r>
            <a:r>
              <a:rPr lang="en-US" sz="3000" dirty="0" err="1">
                <a:solidFill>
                  <a:srgbClr val="003D78"/>
                </a:solidFill>
              </a:rPr>
              <a:t>Qhia</a:t>
            </a:r>
            <a:endParaRPr lang="en-US" sz="3000" dirty="0">
              <a:solidFill>
                <a:srgbClr val="003D78"/>
              </a:solidFill>
            </a:endParaRPr>
          </a:p>
        </p:txBody>
      </p:sp>
      <p:sp>
        <p:nvSpPr>
          <p:cNvPr id="4" name="Slide Number Placeholder 3">
            <a:extLst>
              <a:ext uri="{FF2B5EF4-FFF2-40B4-BE49-F238E27FC236}">
                <a16:creationId xmlns:a16="http://schemas.microsoft.com/office/drawing/2014/main" id="{E1343BF3-7299-FB81-649B-7190D0E017E0}"/>
              </a:ext>
            </a:extLst>
          </p:cNvPr>
          <p:cNvSpPr>
            <a:spLocks noGrp="1"/>
          </p:cNvSpPr>
          <p:nvPr>
            <p:ph type="sldNum" sz="quarter" idx="4"/>
          </p:nvPr>
        </p:nvSpPr>
        <p:spPr>
          <a:xfrm>
            <a:off x="6553200" y="4797028"/>
            <a:ext cx="2133600" cy="273844"/>
          </a:xfrm>
        </p:spPr>
        <p:txBody>
          <a:bodyPr anchor="ctr">
            <a:normAutofit/>
          </a:bodyPr>
          <a:lstStyle/>
          <a:p>
            <a:pPr>
              <a:lnSpc>
                <a:spcPct val="90000"/>
              </a:lnSpc>
              <a:spcAft>
                <a:spcPts val="600"/>
              </a:spcAft>
            </a:pPr>
            <a:fld id="{0EBC8B1B-31E5-4BEE-8F7E-D68B475E2C4D}" type="slidenum">
              <a:rPr lang="en-US" smtClean="0"/>
              <a:pPr>
                <a:lnSpc>
                  <a:spcPct val="90000"/>
                </a:lnSpc>
                <a:spcAft>
                  <a:spcPts val="600"/>
                </a:spcAft>
              </a:pPr>
              <a:t>9</a:t>
            </a:fld>
            <a:endParaRPr lang="en-US"/>
          </a:p>
        </p:txBody>
      </p:sp>
      <p:graphicFrame>
        <p:nvGraphicFramePr>
          <p:cNvPr id="17" name="Content Placeholder 2" descr="Ntaub ntawv hais txog ntawm cov cai Pej Xeem Kev Muaj Cai.&#10;Lub khoos kas ua ntaub ntawv qhia rau zej tsoom.&#10;Nthuav Qhia &quot;Thiab Kev Ncaj Ncees rau Txhua Tus&quot; daim ntawv uas saib tau, tus qhua qhov chaw nyob.&#10;Muab USDA lus qhia txog tsis muaj kev ntxub ntxaug nyob rau lub khoos kas lub vev xaib, ntaub ntawv zej tsoom neeg saib tau, cov foos ntawv thov, thiab khoos kas fab ntaub ntawv.">
            <a:extLst>
              <a:ext uri="{FF2B5EF4-FFF2-40B4-BE49-F238E27FC236}">
                <a16:creationId xmlns:a16="http://schemas.microsoft.com/office/drawing/2014/main" id="{DE2C5C42-C172-1C6E-7A8A-4CB708D50C2A}"/>
              </a:ext>
            </a:extLst>
          </p:cNvPr>
          <p:cNvGraphicFramePr>
            <a:graphicFrameLocks noGrp="1"/>
          </p:cNvGraphicFramePr>
          <p:nvPr>
            <p:ph sz="quarter" idx="10"/>
            <p:extLst>
              <p:ext uri="{D42A27DB-BD31-4B8C-83A1-F6EECF244321}">
                <p14:modId xmlns:p14="http://schemas.microsoft.com/office/powerpoint/2010/main" val="936286662"/>
              </p:ext>
            </p:extLst>
          </p:nvPr>
        </p:nvGraphicFramePr>
        <p:xfrm>
          <a:off x="457200" y="1289304"/>
          <a:ext cx="8229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339887"/>
      </p:ext>
    </p:extLst>
  </p:cSld>
  <p:clrMapOvr>
    <a:masterClrMapping/>
  </p:clrMapOvr>
</p:sld>
</file>

<file path=ppt/theme/theme1.xml><?xml version="1.0" encoding="utf-8"?>
<a:theme xmlns:a="http://schemas.openxmlformats.org/drawingml/2006/main" name="final6-ak">
  <a:themeElements>
    <a:clrScheme name="DHS Theme">
      <a:dk1>
        <a:srgbClr val="003D78"/>
      </a:dk1>
      <a:lt1>
        <a:srgbClr val="FFFFFF"/>
      </a:lt1>
      <a:dk2>
        <a:srgbClr val="72AEB6"/>
      </a:dk2>
      <a:lt2>
        <a:srgbClr val="E0EEF0"/>
      </a:lt2>
      <a:accent1>
        <a:srgbClr val="003D78"/>
      </a:accent1>
      <a:accent2>
        <a:srgbClr val="72AEB6"/>
      </a:accent2>
      <a:accent3>
        <a:srgbClr val="A9CED3"/>
      </a:accent3>
      <a:accent4>
        <a:srgbClr val="001932"/>
      </a:accent4>
      <a:accent5>
        <a:srgbClr val="37656B"/>
      </a:accent5>
      <a:accent6>
        <a:srgbClr val="D3E6E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ppttemplate2 fonts updated 01 2020.potx" id="{26E56DF5-7529-4F0D-BC2F-5B00BED606B9}" vid="{989981BD-8669-4C7D-B682-EC09526584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E6FE248F05D41A7A66833E66EC9B3" ma:contentTypeVersion="6" ma:contentTypeDescription="Create a new document." ma:contentTypeScope="" ma:versionID="4fe1017329e2f4579024bd68074d7bbd">
  <xsd:schema xmlns:xsd="http://www.w3.org/2001/XMLSchema" xmlns:xs="http://www.w3.org/2001/XMLSchema" xmlns:p="http://schemas.microsoft.com/office/2006/metadata/properties" xmlns:ns1="http://schemas.microsoft.com/sharepoint/v3" targetNamespace="http://schemas.microsoft.com/office/2006/metadata/properties" ma:root="true" ma:fieldsID="9d3ddb2664c569c3ea0a0d814c2ebde9"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2016-12-26T19:06:36+00:00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Expiration" staticId="0x010100A5FE6FE248F05D41A7A66833E66EC9B3|-1520387817" UniqueId="faf7ea42-74b7-4c11-99cc-03e3d934164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14</number>
                  <property>Created</property>
                  <propertyId>8c06beca-0777-48f7-91c7-6da68bc07b69</propertyId>
                  <period>days</period>
                </formula>
                <action type="action" id="Microsoft.Office.RecordsManagement.PolicyFeatures.Expiration.Action.Delete"/>
              </data>
            </stages>
          </Schedule>
        </Schedules>
      </p:CustomData>
    </p:PolicyItem>
  </p:PolicyItems>
</p:Policy>
</file>

<file path=customXml/itemProps1.xml><?xml version="1.0" encoding="utf-8"?>
<ds:datastoreItem xmlns:ds="http://schemas.openxmlformats.org/officeDocument/2006/customXml" ds:itemID="{7EF9CF68-C6D2-4047-B8AF-F7AD4BE9B873}">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F73530-59C1-42E6-A005-8909E02F2EC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3827B8-2A7C-4031-9DD6-92A7F5418105}">
  <ds:schemaRefs>
    <ds:schemaRef ds:uri="http://schemas.microsoft.com/sharepoint/v3/contenttype/forms"/>
  </ds:schemaRefs>
</ds:datastoreItem>
</file>

<file path=customXml/itemProps4.xml><?xml version="1.0" encoding="utf-8"?>
<ds:datastoreItem xmlns:ds="http://schemas.openxmlformats.org/officeDocument/2006/customXml" ds:itemID="{FAD04932-D186-4822-B7BC-BBD4D8E0F1E3}">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ppttemplate2</Template>
  <TotalTime>3651</TotalTime>
  <Words>5028</Words>
  <Application>Microsoft Office PowerPoint</Application>
  <PresentationFormat>On-screen Show (16:9)</PresentationFormat>
  <Paragraphs>362</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Microsoft Himalaya</vt:lpstr>
      <vt:lpstr>Helvetica</vt:lpstr>
      <vt:lpstr>Wingdings</vt:lpstr>
      <vt:lpstr>Verdana</vt:lpstr>
      <vt:lpstr>Candara</vt:lpstr>
      <vt:lpstr>Century</vt:lpstr>
      <vt:lpstr>Tw Cen MT</vt:lpstr>
      <vt:lpstr>Tahoma</vt:lpstr>
      <vt:lpstr>Calibri</vt:lpstr>
      <vt:lpstr>Arial</vt:lpstr>
      <vt:lpstr>Aptos</vt:lpstr>
      <vt:lpstr>final6-ak</vt:lpstr>
      <vt:lpstr>PowerPoint Presentation</vt:lpstr>
      <vt:lpstr>PowerPoint Presentation</vt:lpstr>
      <vt:lpstr>PowerPoint Presentation</vt:lpstr>
      <vt:lpstr>Kev Ntxub Ntxaug yog dab tsi?</vt:lpstr>
      <vt:lpstr>Cov Pawg Neeg Uas Muaj Cai Tiv  Thaiv yog dab tsi? USDA Food Nutrition and Distribution Cov Kev Pab txwv tsis pub muaj kev ntxub ntxaug rau cov neeg uas muaj cai tiv thaiv</vt:lpstr>
      <vt:lpstr>Kev sib tham</vt:lpstr>
      <vt:lpstr>PowerPoint Presentation</vt:lpstr>
      <vt:lpstr>Kev Pej Xeem Muaj Cai Cov Tseem Ceeb Ua Raws Txoj Cai</vt:lpstr>
      <vt:lpstr>Kev Pej Xeem Muaj Cai Rau Sawv Daws Cov Kom Yuav Tsum Muaj Ntaub Ntawv Qhia</vt:lpstr>
      <vt:lpstr>Yuav tsum muaj daim poster "Thiab Muaj Kev Ncaj Ncees Rau Txhua Leej"</vt:lpstr>
      <vt:lpstr>Cov Ntaub Ntawv Qhia Txog  Qhov Kev Pab</vt:lpstr>
      <vt:lpstr>Sob Lus Tsis Pub Muaj  Kev Ntxub Ntxaug</vt:lpstr>
      <vt:lpstr>Kev Sib Tham</vt:lpstr>
      <vt:lpstr>Cov chaw muab khoom noj yuav tsum lo daim "Thiab Muaj Kev Ncaj Ncees rau Txhua Leej" poster rau qhov chaw pej xeem pom.</vt:lpstr>
      <vt:lpstr>Kev Hais Tsis Tau Lus Askiv Zoo</vt:lpstr>
      <vt:lpstr>Kev Pab Rau Txhais Lus Cov Yim Neeg Hais Tsis Tau Lus Askiv Zoo</vt:lpstr>
      <vt:lpstr>Kev Muaj Cai Hais Tsis Txaus Siab</vt:lpstr>
      <vt:lpstr>Kev Muaj Cai Hais Tsis Txaus Siab</vt:lpstr>
      <vt:lpstr>Kev Cob Qhia Txog Pej Xeem Muaj Cai rau Cov Neeg Ua Num</vt:lpstr>
      <vt:lpstr>Txhua zaus koj ntsib los tham nrog cov neeg tuaj koom:</vt:lpstr>
      <vt:lpstr>Cov kev siv ua piv txwv</vt:lpstr>
      <vt:lpstr>PowerPoint Presentation</vt:lpstr>
      <vt:lpstr>PowerPoint Presentation</vt:lpstr>
      <vt:lpstr>PowerPoint Presentation</vt:lpstr>
      <vt:lpstr>Cov Chaw Muab Kev Pab Ntxiv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M Williams</dc:creator>
  <cp:lastModifiedBy>Jeanne M Williams</cp:lastModifiedBy>
  <cp:revision>143</cp:revision>
  <dcterms:created xsi:type="dcterms:W3CDTF">2023-07-07T18:11:10Z</dcterms:created>
  <dcterms:modified xsi:type="dcterms:W3CDTF">2024-12-21T23:24:07Z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0x010100A5FE6FE248F05D41A7A66833E66EC9B3</vt:lpwstr>
  </property>
  <property fmtid="{D5CDD505-2E9C-101B-9397-08002B2CF9AE}" pid="3" name="_dlc_policyId">
    <vt:lpwstr>0x010100A5FE6FE248F05D41A7A66833E66EC9B3|-1520387817</vt:lpwstr>
  </property>
  <property fmtid="{D5CDD505-2E9C-101B-9397-08002B2CF9AE}" pid="4" name="ItemRetentionFormula">
    <vt:lpwstr>&lt;formula id="Microsoft.Office.RecordsManagement.PolicyFeatures.Expiration.Formula.BuiltIn"&gt;&lt;number&gt;14&lt;/number&gt;&lt;property&gt;Created&lt;/property&gt;&lt;propertyId&gt;8c06beca-0777-48f7-91c7-6da68bc07b69&lt;/propertyId&gt;&lt;period&gt;days&lt;/period&gt;&lt;/formula&gt;</vt:lpwstr>
  </property>
</Properties>
</file>