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79" r:id="rId4"/>
  </p:sldMasterIdLst>
  <p:notesMasterIdLst>
    <p:notesMasterId r:id="rId26"/>
  </p:notesMasterIdLst>
  <p:sldIdLst>
    <p:sldId id="269" r:id="rId5"/>
    <p:sldId id="464" r:id="rId6"/>
    <p:sldId id="462" r:id="rId7"/>
    <p:sldId id="463" r:id="rId8"/>
    <p:sldId id="465" r:id="rId9"/>
    <p:sldId id="466" r:id="rId10"/>
    <p:sldId id="467" r:id="rId11"/>
    <p:sldId id="475" r:id="rId12"/>
    <p:sldId id="476" r:id="rId13"/>
    <p:sldId id="344" r:id="rId14"/>
    <p:sldId id="468" r:id="rId15"/>
    <p:sldId id="470" r:id="rId16"/>
    <p:sldId id="309" r:id="rId17"/>
    <p:sldId id="471" r:id="rId18"/>
    <p:sldId id="477" r:id="rId19"/>
    <p:sldId id="478" r:id="rId20"/>
    <p:sldId id="469" r:id="rId21"/>
    <p:sldId id="479" r:id="rId22"/>
    <p:sldId id="349" r:id="rId23"/>
    <p:sldId id="448" r:id="rId24"/>
    <p:sldId id="311"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lora" panose="020B0604020202020204" pitchFamily="2"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
      <p:font typeface="Raleway" pitchFamily="2" charset="0"/>
      <p:regular r:id="rId39"/>
      <p:bold r:id="rId40"/>
      <p:italic r:id="rId41"/>
      <p:boldItalic r:id="rId42"/>
    </p:embeddedFont>
    <p:embeddedFont>
      <p:font typeface="Raleway Light" pitchFamily="2" charset="0"/>
      <p:regular r:id="rId43"/>
      <p:italic r:id="rId44"/>
    </p:embeddedFont>
    <p:embeddedFont>
      <p:font typeface="Raleway SemiBold" pitchFamily="2" charset="0"/>
      <p:bold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A6AFBA"/>
    <a:srgbClr val="37465E"/>
    <a:srgbClr val="EF8A45"/>
    <a:srgbClr val="546980"/>
    <a:srgbClr val="70C2D4"/>
    <a:srgbClr val="D9C973"/>
    <a:srgbClr val="D4CCA8"/>
    <a:srgbClr val="F2F2F2"/>
    <a:srgbClr val="BDE3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0424" autoAdjust="0"/>
  </p:normalViewPr>
  <p:slideViewPr>
    <p:cSldViewPr snapToGrid="0">
      <p:cViewPr varScale="1">
        <p:scale>
          <a:sx n="77" d="100"/>
          <a:sy n="77" d="100"/>
        </p:scale>
        <p:origin x="8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3.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6.xml"/><Relationship Id="rId41"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EB3CC-822A-448C-A494-11F5A0573AD4}" type="datetimeFigureOut">
              <a:rPr lang="en-US" smtClean="0"/>
              <a:t>10/7/2021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9BA10-C5CF-4769-BB45-19E5C126BAC8}" type="slidenum">
              <a:rPr lang="en-US" smtClean="0"/>
              <a:t>‹#›</a:t>
            </a:fld>
            <a:endParaRPr lang="en-US"/>
          </a:p>
        </p:txBody>
      </p:sp>
    </p:spTree>
    <p:extLst>
      <p:ext uri="{BB962C8B-B14F-4D97-AF65-F5344CB8AC3E}">
        <p14:creationId xmlns:p14="http://schemas.microsoft.com/office/powerpoint/2010/main" val="225573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a:t>
            </a:fld>
            <a:endParaRPr lang="en-US"/>
          </a:p>
        </p:txBody>
      </p:sp>
    </p:spTree>
    <p:extLst>
      <p:ext uri="{BB962C8B-B14F-4D97-AF65-F5344CB8AC3E}">
        <p14:creationId xmlns:p14="http://schemas.microsoft.com/office/powerpoint/2010/main" val="1734919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Kristen Neff -research has found just the opposite is true.   if we are constantly self critical, we experience stress…. our stress hormones increase and we experience fight flight.  To deal with constant states of high cortisol and adrenaline, we exhaust ourselves which can paralyze us (fight flight or freeze) or lead to depression.  Neither of which are motivating to make a change.  Self compassion is a place to feel safe and when we feel this way we are more likely to do our best.  How does it feel if someone would say “I am ashamed of you” versus I see you are hurting</a:t>
            </a:r>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10</a:t>
            </a:fld>
            <a:endParaRPr lang="en-US"/>
          </a:p>
        </p:txBody>
      </p:sp>
    </p:spTree>
    <p:extLst>
      <p:ext uri="{BB962C8B-B14F-4D97-AF65-F5344CB8AC3E}">
        <p14:creationId xmlns:p14="http://schemas.microsoft.com/office/powerpoint/2010/main" val="1122241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It isn’t always easy to show ourselves the same compassion we show others but research by Kristen Neff, PhD has found that self compassion helps us to be </a:t>
            </a:r>
            <a:r>
              <a:rPr lang="en-US" b="0" i="0" dirty="0">
                <a:solidFill>
                  <a:srgbClr val="2A2A2A"/>
                </a:solidFill>
                <a:effectLst/>
                <a:latin typeface="lora"/>
              </a:rPr>
              <a:t> less  critical of ourselves and less likely to be anxious or depressed, which, in turn, leads to greater life satisfaction.</a:t>
            </a:r>
          </a:p>
          <a:p>
            <a:r>
              <a:rPr lang="en-US" b="0" i="0" dirty="0">
                <a:solidFill>
                  <a:srgbClr val="2A2A2A"/>
                </a:solidFill>
                <a:effectLst/>
                <a:latin typeface="lora"/>
              </a:rPr>
              <a:t>In the midst of a pandemic, it might seem strange to think about happiness but it is a time for hope and optimism.  </a:t>
            </a:r>
            <a:br>
              <a:rPr lang="en-US" dirty="0"/>
            </a:br>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11</a:t>
            </a:fld>
            <a:endParaRPr lang="en-US"/>
          </a:p>
        </p:txBody>
      </p:sp>
    </p:spTree>
    <p:extLst>
      <p:ext uri="{BB962C8B-B14F-4D97-AF65-F5344CB8AC3E}">
        <p14:creationId xmlns:p14="http://schemas.microsoft.com/office/powerpoint/2010/main" val="3886601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12</a:t>
            </a:fld>
            <a:endParaRPr lang="en-US"/>
          </a:p>
        </p:txBody>
      </p:sp>
    </p:spTree>
    <p:extLst>
      <p:ext uri="{BB962C8B-B14F-4D97-AF65-F5344CB8AC3E}">
        <p14:creationId xmlns:p14="http://schemas.microsoft.com/office/powerpoint/2010/main" val="2899320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compassion also is about behavioral care.  Are you a care giver?  It is vital that you care for yourself especially if you are experiencing care giver fatigue.  </a:t>
            </a:r>
          </a:p>
          <a:p>
            <a:endParaRPr lang="en-US" dirty="0"/>
          </a:p>
          <a:p>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13</a:t>
            </a:fld>
            <a:endParaRPr lang="en-US"/>
          </a:p>
        </p:txBody>
      </p:sp>
    </p:spTree>
    <p:extLst>
      <p:ext uri="{BB962C8B-B14F-4D97-AF65-F5344CB8AC3E}">
        <p14:creationId xmlns:p14="http://schemas.microsoft.com/office/powerpoint/2010/main" val="4208644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 using your 5 senses to help you determine how you can self-soothe/care for yourself.  </a:t>
            </a:r>
          </a:p>
          <a:p>
            <a:endParaRPr lang="en-PH" b="1" dirty="0"/>
          </a:p>
        </p:txBody>
      </p:sp>
      <p:sp>
        <p:nvSpPr>
          <p:cNvPr id="4" name="Slide Number Placeholder 3"/>
          <p:cNvSpPr>
            <a:spLocks noGrp="1"/>
          </p:cNvSpPr>
          <p:nvPr>
            <p:ph type="sldNum" sz="quarter" idx="5"/>
          </p:nvPr>
        </p:nvSpPr>
        <p:spPr/>
        <p:txBody>
          <a:bodyPr/>
          <a:lstStyle/>
          <a:p>
            <a:fld id="{F139BA10-C5CF-4769-BB45-19E5C126BAC8}" type="slidenum">
              <a:rPr lang="en-US" smtClean="0"/>
              <a:t>14</a:t>
            </a:fld>
            <a:endParaRPr lang="en-US"/>
          </a:p>
        </p:txBody>
      </p:sp>
    </p:spTree>
    <p:extLst>
      <p:ext uri="{BB962C8B-B14F-4D97-AF65-F5344CB8AC3E}">
        <p14:creationId xmlns:p14="http://schemas.microsoft.com/office/powerpoint/2010/main" val="3657995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your mantra for turning your inner critic into an inner friend?</a:t>
            </a:r>
          </a:p>
          <a:p>
            <a:endParaRPr lang="en-US" dirty="0"/>
          </a:p>
          <a:p>
            <a:endParaRPr lang="en-PH" b="1" dirty="0"/>
          </a:p>
        </p:txBody>
      </p:sp>
      <p:sp>
        <p:nvSpPr>
          <p:cNvPr id="4" name="Slide Number Placeholder 3"/>
          <p:cNvSpPr>
            <a:spLocks noGrp="1"/>
          </p:cNvSpPr>
          <p:nvPr>
            <p:ph type="sldNum" sz="quarter" idx="5"/>
          </p:nvPr>
        </p:nvSpPr>
        <p:spPr/>
        <p:txBody>
          <a:bodyPr/>
          <a:lstStyle/>
          <a:p>
            <a:fld id="{F139BA10-C5CF-4769-BB45-19E5C126BAC8}" type="slidenum">
              <a:rPr lang="en-US" smtClean="0"/>
              <a:t>15</a:t>
            </a:fld>
            <a:endParaRPr lang="en-US"/>
          </a:p>
        </p:txBody>
      </p:sp>
    </p:spTree>
    <p:extLst>
      <p:ext uri="{BB962C8B-B14F-4D97-AF65-F5344CB8AC3E}">
        <p14:creationId xmlns:p14="http://schemas.microsoft.com/office/powerpoint/2010/main" val="889266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b="1" dirty="0"/>
          </a:p>
        </p:txBody>
      </p:sp>
      <p:sp>
        <p:nvSpPr>
          <p:cNvPr id="4" name="Slide Number Placeholder 3"/>
          <p:cNvSpPr>
            <a:spLocks noGrp="1"/>
          </p:cNvSpPr>
          <p:nvPr>
            <p:ph type="sldNum" sz="quarter" idx="5"/>
          </p:nvPr>
        </p:nvSpPr>
        <p:spPr/>
        <p:txBody>
          <a:bodyPr/>
          <a:lstStyle/>
          <a:p>
            <a:fld id="{F139BA10-C5CF-4769-BB45-19E5C126BAC8}" type="slidenum">
              <a:rPr lang="en-US" smtClean="0"/>
              <a:t>16</a:t>
            </a:fld>
            <a:endParaRPr lang="en-US"/>
          </a:p>
        </p:txBody>
      </p:sp>
    </p:spTree>
    <p:extLst>
      <p:ext uri="{BB962C8B-B14F-4D97-AF65-F5344CB8AC3E}">
        <p14:creationId xmlns:p14="http://schemas.microsoft.com/office/powerpoint/2010/main" val="4095079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Often when we write ourselves a letter, we can heal the suffering.  Researchers over and over have found that a practice in journaling helps with depressive symptoms.  </a:t>
            </a:r>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17</a:t>
            </a:fld>
            <a:endParaRPr lang="en-US"/>
          </a:p>
        </p:txBody>
      </p:sp>
    </p:spTree>
    <p:extLst>
      <p:ext uri="{BB962C8B-B14F-4D97-AF65-F5344CB8AC3E}">
        <p14:creationId xmlns:p14="http://schemas.microsoft.com/office/powerpoint/2010/main" val="4135961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a lovingkindness meditation…  Tune into the breath and let every in breath bring in something you need… focus on the in breath. The first breath we take when we are born.   You may notice that every in breath brings you energy.  </a:t>
            </a:r>
          </a:p>
          <a:p>
            <a:endParaRPr lang="en-US" dirty="0"/>
          </a:p>
          <a:p>
            <a:r>
              <a:rPr lang="en-US" dirty="0"/>
              <a:t>Now focus on the out breath… you may feel a sense of relaxation on the out breath.. The exhale is experiencing the parasympathetic nervous system.. The opposite of the fight or flight.  </a:t>
            </a:r>
          </a:p>
          <a:p>
            <a:r>
              <a:rPr lang="en-US" dirty="0"/>
              <a:t>Now send yourself compassion….  May I be happy, May I be healthy, May I be at peace, May I be free of suffering…  </a:t>
            </a:r>
          </a:p>
          <a:p>
            <a:endParaRPr lang="en-US" dirty="0"/>
          </a:p>
          <a:p>
            <a:endParaRPr lang="en-PH" b="1" dirty="0"/>
          </a:p>
        </p:txBody>
      </p:sp>
      <p:sp>
        <p:nvSpPr>
          <p:cNvPr id="4" name="Slide Number Placeholder 3"/>
          <p:cNvSpPr>
            <a:spLocks noGrp="1"/>
          </p:cNvSpPr>
          <p:nvPr>
            <p:ph type="sldNum" sz="quarter" idx="5"/>
          </p:nvPr>
        </p:nvSpPr>
        <p:spPr/>
        <p:txBody>
          <a:bodyPr/>
          <a:lstStyle/>
          <a:p>
            <a:fld id="{F139BA10-C5CF-4769-BB45-19E5C126BAC8}" type="slidenum">
              <a:rPr lang="en-US" smtClean="0"/>
              <a:t>18</a:t>
            </a:fld>
            <a:endParaRPr lang="en-US"/>
          </a:p>
        </p:txBody>
      </p:sp>
    </p:spTree>
    <p:extLst>
      <p:ext uri="{BB962C8B-B14F-4D97-AF65-F5344CB8AC3E}">
        <p14:creationId xmlns:p14="http://schemas.microsoft.com/office/powerpoint/2010/main" val="510241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experienced, covid, over 500,000 deaths in our country alone, racial injustices, political unrest…  </a:t>
            </a:r>
          </a:p>
          <a:p>
            <a:r>
              <a:rPr lang="en-US" dirty="0"/>
              <a:t>We may have a lot of feelings.. Loneliness, fear, concern about our health or others, loss, so many feelings….  Take a moment to think about this past year and what you have endured? Survived? What you are been experiencing?  </a:t>
            </a:r>
          </a:p>
          <a:p>
            <a:endParaRPr lang="en-PH"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2</a:t>
            </a:fld>
            <a:endParaRPr lang="en-US"/>
          </a:p>
        </p:txBody>
      </p:sp>
    </p:spTree>
    <p:extLst>
      <p:ext uri="{BB962C8B-B14F-4D97-AF65-F5344CB8AC3E}">
        <p14:creationId xmlns:p14="http://schemas.microsoft.com/office/powerpoint/2010/main" val="2182737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talk about self compassion, especially during a pandemic, it may feel like it is selfish, or we are taking a self pity approach.  Or, we are too indulgent.  In reality, self compassion is developing a skill to create compassion for ourselves which in turn leads to more compassion for others.  </a:t>
            </a:r>
          </a:p>
          <a:p>
            <a:r>
              <a:rPr lang="en-US" dirty="0"/>
              <a:t>Of all the research studies, a result that comes up over and over again is that people who have high self compassion have high rates of resiliency.  Resiliency allows us to persevere and not lose hope.  </a:t>
            </a:r>
          </a:p>
          <a:p>
            <a:endParaRPr lang="en-US" dirty="0"/>
          </a:p>
          <a:p>
            <a:r>
              <a:rPr lang="en-US" dirty="0"/>
              <a:t>https://www.hsph.harvard.edu/news/multimedia-article/self-compassion-in-the-time-of-covid-19/</a:t>
            </a:r>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3</a:t>
            </a:fld>
            <a:endParaRPr lang="en-US"/>
          </a:p>
        </p:txBody>
      </p:sp>
    </p:spTree>
    <p:extLst>
      <p:ext uri="{BB962C8B-B14F-4D97-AF65-F5344CB8AC3E}">
        <p14:creationId xmlns:p14="http://schemas.microsoft.com/office/powerpoint/2010/main" val="799617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4</a:t>
            </a:fld>
            <a:endParaRPr lang="en-US"/>
          </a:p>
        </p:txBody>
      </p:sp>
    </p:spTree>
    <p:extLst>
      <p:ext uri="{BB962C8B-B14F-4D97-AF65-F5344CB8AC3E}">
        <p14:creationId xmlns:p14="http://schemas.microsoft.com/office/powerpoint/2010/main" val="421832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example… i.e. missed a deadline at work and thought you would be fired; you left a phone message for a friend and she/he/they didn’t call you back..  </a:t>
            </a:r>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5</a:t>
            </a:fld>
            <a:endParaRPr lang="en-US"/>
          </a:p>
        </p:txBody>
      </p:sp>
    </p:spTree>
    <p:extLst>
      <p:ext uri="{BB962C8B-B14F-4D97-AF65-F5344CB8AC3E}">
        <p14:creationId xmlns:p14="http://schemas.microsoft.com/office/powerpoint/2010/main" val="4072618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a:t>
            </a:r>
            <a:r>
              <a:rPr lang="en-US" sz="1200" b="1" i="0" kern="1200" dirty="0">
                <a:solidFill>
                  <a:schemeClr val="tx1"/>
                </a:solidFill>
                <a:effectLst/>
                <a:latin typeface="+mn-lt"/>
                <a:ea typeface="+mn-ea"/>
                <a:cs typeface="+mn-cs"/>
              </a:rPr>
              <a:t>Kristin Neff</a:t>
            </a:r>
            <a:r>
              <a:rPr lang="en-US" sz="1200" b="0" i="0" kern="1200" dirty="0">
                <a:solidFill>
                  <a:schemeClr val="tx1"/>
                </a:solidFill>
                <a:effectLst/>
                <a:latin typeface="+mn-lt"/>
                <a:ea typeface="+mn-ea"/>
                <a:cs typeface="+mn-cs"/>
              </a:rPr>
              <a:t>, an associate professor in the University of Texas at Austin's department of educational psychology and the pioneer of researching </a:t>
            </a:r>
            <a:r>
              <a:rPr lang="en-US" sz="1200" b="0" i="0" kern="1200" baseline="0" dirty="0">
                <a:solidFill>
                  <a:schemeClr val="tx1"/>
                </a:solidFill>
                <a:effectLst/>
                <a:latin typeface="+mn-lt"/>
                <a:ea typeface="+mn-ea"/>
                <a:cs typeface="+mn-cs"/>
              </a:rPr>
              <a:t>self compassion, when defining self-compassion there are three parts…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  https://self-compassion.org/the-three-elements-of-self-compassion-2/</a:t>
            </a:r>
            <a:endParaRPr lang="en-US" sz="1200" b="0" i="0" kern="1200" dirty="0">
              <a:solidFill>
                <a:schemeClr val="tx1"/>
              </a:solidFill>
              <a:effectLst/>
              <a:latin typeface="+mn-lt"/>
              <a:ea typeface="+mn-ea"/>
              <a:cs typeface="+mn-cs"/>
            </a:endParaRPr>
          </a:p>
          <a:p>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6</a:t>
            </a:fld>
            <a:endParaRPr lang="en-US"/>
          </a:p>
        </p:txBody>
      </p:sp>
    </p:spTree>
    <p:extLst>
      <p:ext uri="{BB962C8B-B14F-4D97-AF65-F5344CB8AC3E}">
        <p14:creationId xmlns:p14="http://schemas.microsoft.com/office/powerpoint/2010/main" val="463101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7</a:t>
            </a:fld>
            <a:endParaRPr lang="en-US"/>
          </a:p>
        </p:txBody>
      </p:sp>
    </p:spTree>
    <p:extLst>
      <p:ext uri="{BB962C8B-B14F-4D97-AF65-F5344CB8AC3E}">
        <p14:creationId xmlns:p14="http://schemas.microsoft.com/office/powerpoint/2010/main" val="4178376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8</a:t>
            </a:fld>
            <a:endParaRPr lang="en-US"/>
          </a:p>
        </p:txBody>
      </p:sp>
    </p:spTree>
    <p:extLst>
      <p:ext uri="{BB962C8B-B14F-4D97-AF65-F5344CB8AC3E}">
        <p14:creationId xmlns:p14="http://schemas.microsoft.com/office/powerpoint/2010/main" val="1388027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get self esteem from our standards either internally or externally if we are looking to others for the standards.  Self compassion puts our values on kindness and warmth…  we have someone encouraging us a long the way.  </a:t>
            </a:r>
          </a:p>
          <a:p>
            <a:endParaRPr lang="en-US" dirty="0"/>
          </a:p>
          <a:p>
            <a:endParaRPr lang="en-US" dirty="0"/>
          </a:p>
          <a:p>
            <a:r>
              <a:rPr lang="en-US" dirty="0"/>
              <a:t>https://www.hsph.harvard.edu/news/multimedia-article/self-compassion-in-the-time-of-covid-19/</a:t>
            </a:r>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9</a:t>
            </a:fld>
            <a:endParaRPr lang="en-US"/>
          </a:p>
        </p:txBody>
      </p:sp>
    </p:spTree>
    <p:extLst>
      <p:ext uri="{BB962C8B-B14F-4D97-AF65-F5344CB8AC3E}">
        <p14:creationId xmlns:p14="http://schemas.microsoft.com/office/powerpoint/2010/main" val="3891583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37465E"/>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6A80D5C-F6B9-46E6-A8BE-B9BF160559CC}"/>
              </a:ext>
            </a:extLst>
          </p:cNvPr>
          <p:cNvCxnSpPr/>
          <p:nvPr userDrawn="1"/>
        </p:nvCxnSpPr>
        <p:spPr>
          <a:xfrm>
            <a:off x="9855200" y="6035040"/>
            <a:ext cx="233680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F7C795F-5433-4A60-99E9-11D60046802D}"/>
              </a:ext>
            </a:extLst>
          </p:cNvPr>
          <p:cNvPicPr>
            <a:picLocks noChangeAspect="1"/>
          </p:cNvPicPr>
          <p:nvPr userDrawn="1"/>
        </p:nvPicPr>
        <p:blipFill>
          <a:blip r:embed="rId2"/>
          <a:stretch>
            <a:fillRect/>
          </a:stretch>
        </p:blipFill>
        <p:spPr>
          <a:xfrm>
            <a:off x="983825" y="1808666"/>
            <a:ext cx="3127920" cy="853069"/>
          </a:xfrm>
          <a:prstGeom prst="rect">
            <a:avLst/>
          </a:prstGeom>
        </p:spPr>
      </p:pic>
      <p:cxnSp>
        <p:nvCxnSpPr>
          <p:cNvPr id="10" name="Straight Connector 9">
            <a:extLst>
              <a:ext uri="{FF2B5EF4-FFF2-40B4-BE49-F238E27FC236}">
                <a16:creationId xmlns:a16="http://schemas.microsoft.com/office/drawing/2014/main" id="{88C5DE60-93B0-4498-BD52-9D8AC7046359}"/>
              </a:ext>
            </a:extLst>
          </p:cNvPr>
          <p:cNvCxnSpPr/>
          <p:nvPr userDrawn="1"/>
        </p:nvCxnSpPr>
        <p:spPr>
          <a:xfrm>
            <a:off x="0" y="3098800"/>
            <a:ext cx="449072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654DA9-A0B0-45D3-B7B8-375262ACB9AB}"/>
              </a:ext>
            </a:extLst>
          </p:cNvPr>
          <p:cNvSpPr>
            <a:spLocks noGrp="1"/>
          </p:cNvSpPr>
          <p:nvPr>
            <p:ph type="ctrTitle" hasCustomPrompt="1"/>
          </p:nvPr>
        </p:nvSpPr>
        <p:spPr>
          <a:xfrm>
            <a:off x="888999" y="3149405"/>
            <a:ext cx="9144000" cy="977313"/>
          </a:xfrm>
          <a:prstGeom prst="rect">
            <a:avLst/>
          </a:prstGeom>
        </p:spPr>
        <p:txBody>
          <a:bodyPr anchor="b">
            <a:noAutofit/>
          </a:bodyPr>
          <a:lstStyle>
            <a:lvl1pPr algn="l">
              <a:defRPr sz="5400" b="0" cap="all" baseline="0">
                <a:solidFill>
                  <a:schemeClr val="bg1"/>
                </a:solidFill>
                <a:latin typeface="Raleway" panose="020B0503030101060003" pitchFamily="34" charset="0"/>
              </a:defRPr>
            </a:lvl1pPr>
          </a:lstStyle>
          <a:p>
            <a:r>
              <a:rPr lang="en-US" dirty="0"/>
              <a:t>PRESENTATION TITLE</a:t>
            </a:r>
          </a:p>
        </p:txBody>
      </p:sp>
      <p:sp>
        <p:nvSpPr>
          <p:cNvPr id="14" name="Subtitle 2">
            <a:extLst>
              <a:ext uri="{FF2B5EF4-FFF2-40B4-BE49-F238E27FC236}">
                <a16:creationId xmlns:a16="http://schemas.microsoft.com/office/drawing/2014/main" id="{20404EE8-B2A5-450E-9A81-6228F56DC48D}"/>
              </a:ext>
            </a:extLst>
          </p:cNvPr>
          <p:cNvSpPr>
            <a:spLocks noGrp="1"/>
          </p:cNvSpPr>
          <p:nvPr>
            <p:ph type="subTitle" idx="1" hasCustomPrompt="1"/>
          </p:nvPr>
        </p:nvSpPr>
        <p:spPr>
          <a:xfrm>
            <a:off x="888999" y="4369290"/>
            <a:ext cx="9144000" cy="376482"/>
          </a:xfrm>
          <a:prstGeom prst="rect">
            <a:avLst/>
          </a:prstGeom>
        </p:spPr>
        <p:txBody>
          <a:bodyPr>
            <a:noAutofit/>
          </a:bodyPr>
          <a:lstStyle>
            <a:lvl1pPr marL="0" indent="0" algn="l">
              <a:buNone/>
              <a:defRPr sz="2400" b="1">
                <a:solidFill>
                  <a:schemeClr val="bg1"/>
                </a:solidFill>
                <a:latin typeface="Raleway SemiBold" panose="020B07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Sub-Headline Title of Presentation</a:t>
            </a:r>
          </a:p>
        </p:txBody>
      </p:sp>
      <p:sp>
        <p:nvSpPr>
          <p:cNvPr id="17" name="Date Placeholder 2">
            <a:extLst>
              <a:ext uri="{FF2B5EF4-FFF2-40B4-BE49-F238E27FC236}">
                <a16:creationId xmlns:a16="http://schemas.microsoft.com/office/drawing/2014/main" id="{4FB084F5-4CD1-40D9-A5B0-5B547857224C}"/>
              </a:ext>
            </a:extLst>
          </p:cNvPr>
          <p:cNvSpPr>
            <a:spLocks noGrp="1"/>
          </p:cNvSpPr>
          <p:nvPr>
            <p:ph type="dt" sz="half" idx="10"/>
          </p:nvPr>
        </p:nvSpPr>
        <p:spPr>
          <a:xfrm>
            <a:off x="10248293" y="6231426"/>
            <a:ext cx="2743200" cy="365125"/>
          </a:xfrm>
          <a:prstGeom prst="rect">
            <a:avLst/>
          </a:prstGeom>
        </p:spPr>
        <p:txBody>
          <a:bodyPr/>
          <a:lstStyle>
            <a:lvl1pPr>
              <a:defRPr sz="1900">
                <a:solidFill>
                  <a:srgbClr val="A1A9B5"/>
                </a:solidFill>
                <a:latin typeface="Raleway Light" panose="020B0403030101060003" pitchFamily="34" charset="0"/>
              </a:defRPr>
            </a:lvl1pPr>
          </a:lstStyle>
          <a:p>
            <a:endParaRPr lang="en-US" dirty="0"/>
          </a:p>
        </p:txBody>
      </p:sp>
    </p:spTree>
    <p:extLst>
      <p:ext uri="{BB962C8B-B14F-4D97-AF65-F5344CB8AC3E}">
        <p14:creationId xmlns:p14="http://schemas.microsoft.com/office/powerpoint/2010/main" val="12185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Layout V2">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1FC7A03-B771-44F7-A957-5F46DBDDD00E}"/>
              </a:ext>
            </a:extLst>
          </p:cNvPr>
          <p:cNvSpPr/>
          <p:nvPr userDrawn="1"/>
        </p:nvSpPr>
        <p:spPr>
          <a:xfrm>
            <a:off x="0" y="1"/>
            <a:ext cx="6096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
        <p:nvSpPr>
          <p:cNvPr id="32" name="Text Placeholder 2">
            <a:extLst>
              <a:ext uri="{FF2B5EF4-FFF2-40B4-BE49-F238E27FC236}">
                <a16:creationId xmlns:a16="http://schemas.microsoft.com/office/drawing/2014/main" id="{5D01145E-B053-480A-AC30-80B6EAFDD131}"/>
              </a:ext>
            </a:extLst>
          </p:cNvPr>
          <p:cNvSpPr>
            <a:spLocks noGrp="1"/>
          </p:cNvSpPr>
          <p:nvPr>
            <p:ph type="body" idx="1" hasCustomPrompt="1"/>
          </p:nvPr>
        </p:nvSpPr>
        <p:spPr>
          <a:xfrm>
            <a:off x="8081336" y="866751"/>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3" name="Text Placeholder 3">
            <a:extLst>
              <a:ext uri="{FF2B5EF4-FFF2-40B4-BE49-F238E27FC236}">
                <a16:creationId xmlns:a16="http://schemas.microsoft.com/office/drawing/2014/main" id="{13C700EB-6948-4B3D-94F6-E8134ACFAF44}"/>
              </a:ext>
            </a:extLst>
          </p:cNvPr>
          <p:cNvSpPr>
            <a:spLocks noGrp="1"/>
          </p:cNvSpPr>
          <p:nvPr>
            <p:ph type="body" sz="half" idx="17" hasCustomPrompt="1"/>
          </p:nvPr>
        </p:nvSpPr>
        <p:spPr>
          <a:xfrm>
            <a:off x="8081335" y="1390812"/>
            <a:ext cx="3234365" cy="865178"/>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34" name="Title 1">
            <a:extLst>
              <a:ext uri="{FF2B5EF4-FFF2-40B4-BE49-F238E27FC236}">
                <a16:creationId xmlns:a16="http://schemas.microsoft.com/office/drawing/2014/main" id="{8DD9F2ED-217E-4B67-9033-DE6438424A71}"/>
              </a:ext>
            </a:extLst>
          </p:cNvPr>
          <p:cNvSpPr>
            <a:spLocks noGrp="1"/>
          </p:cNvSpPr>
          <p:nvPr>
            <p:ph type="title" hasCustomPrompt="1"/>
          </p:nvPr>
        </p:nvSpPr>
        <p:spPr>
          <a:xfrm>
            <a:off x="890246" y="2167694"/>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35" name="Straight Connector 34">
            <a:extLst>
              <a:ext uri="{FF2B5EF4-FFF2-40B4-BE49-F238E27FC236}">
                <a16:creationId xmlns:a16="http://schemas.microsoft.com/office/drawing/2014/main" id="{36B0C9AD-E92F-4AE1-86D9-6F8EBB8C6764}"/>
              </a:ext>
            </a:extLst>
          </p:cNvPr>
          <p:cNvCxnSpPr>
            <a:cxnSpLocks/>
          </p:cNvCxnSpPr>
          <p:nvPr userDrawn="1"/>
        </p:nvCxnSpPr>
        <p:spPr>
          <a:xfrm>
            <a:off x="876300" y="288839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656179F8-BAF4-48F4-9FFE-965E3014F937}"/>
              </a:ext>
            </a:extLst>
          </p:cNvPr>
          <p:cNvSpPr>
            <a:spLocks noGrp="1"/>
          </p:cNvSpPr>
          <p:nvPr>
            <p:ph type="body" sz="half" idx="24" hasCustomPrompt="1"/>
          </p:nvPr>
        </p:nvSpPr>
        <p:spPr>
          <a:xfrm>
            <a:off x="876300" y="3168629"/>
            <a:ext cx="4391025" cy="3003568"/>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38" name="Text Placeholder 2">
            <a:extLst>
              <a:ext uri="{FF2B5EF4-FFF2-40B4-BE49-F238E27FC236}">
                <a16:creationId xmlns:a16="http://schemas.microsoft.com/office/drawing/2014/main" id="{D0D4EEA6-826F-4CAA-939B-33482E00159D}"/>
              </a:ext>
            </a:extLst>
          </p:cNvPr>
          <p:cNvSpPr>
            <a:spLocks noGrp="1"/>
          </p:cNvSpPr>
          <p:nvPr>
            <p:ph type="body" idx="25" hasCustomPrompt="1"/>
          </p:nvPr>
        </p:nvSpPr>
        <p:spPr>
          <a:xfrm>
            <a:off x="8081336" y="2734378"/>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9" name="Text Placeholder 3">
            <a:extLst>
              <a:ext uri="{FF2B5EF4-FFF2-40B4-BE49-F238E27FC236}">
                <a16:creationId xmlns:a16="http://schemas.microsoft.com/office/drawing/2014/main" id="{CD5A9EB1-F0A1-4437-9B7B-2F28D46647C7}"/>
              </a:ext>
            </a:extLst>
          </p:cNvPr>
          <p:cNvSpPr>
            <a:spLocks noGrp="1"/>
          </p:cNvSpPr>
          <p:nvPr>
            <p:ph type="body" sz="half" idx="26" hasCustomPrompt="1"/>
          </p:nvPr>
        </p:nvSpPr>
        <p:spPr>
          <a:xfrm>
            <a:off x="8081335" y="3258438"/>
            <a:ext cx="3234365" cy="865181"/>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40" name="Text Placeholder 2">
            <a:extLst>
              <a:ext uri="{FF2B5EF4-FFF2-40B4-BE49-F238E27FC236}">
                <a16:creationId xmlns:a16="http://schemas.microsoft.com/office/drawing/2014/main" id="{E7520CDE-5603-4BA4-AC0E-C1BF28DEA28D}"/>
              </a:ext>
            </a:extLst>
          </p:cNvPr>
          <p:cNvSpPr>
            <a:spLocks noGrp="1"/>
          </p:cNvSpPr>
          <p:nvPr>
            <p:ph type="body" idx="27" hasCustomPrompt="1"/>
          </p:nvPr>
        </p:nvSpPr>
        <p:spPr>
          <a:xfrm>
            <a:off x="8081336" y="4602006"/>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41" name="Text Placeholder 3">
            <a:extLst>
              <a:ext uri="{FF2B5EF4-FFF2-40B4-BE49-F238E27FC236}">
                <a16:creationId xmlns:a16="http://schemas.microsoft.com/office/drawing/2014/main" id="{1B7C59E7-1631-4BB3-BF24-86857618381B}"/>
              </a:ext>
            </a:extLst>
          </p:cNvPr>
          <p:cNvSpPr>
            <a:spLocks noGrp="1"/>
          </p:cNvSpPr>
          <p:nvPr>
            <p:ph type="body" sz="half" idx="28" hasCustomPrompt="1"/>
          </p:nvPr>
        </p:nvSpPr>
        <p:spPr>
          <a:xfrm>
            <a:off x="8081335" y="5126067"/>
            <a:ext cx="3234365" cy="865182"/>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42" name="Picture 41" descr="A picture containing drawing&#10;&#10;Description automatically generated">
            <a:extLst>
              <a:ext uri="{FF2B5EF4-FFF2-40B4-BE49-F238E27FC236}">
                <a16:creationId xmlns:a16="http://schemas.microsoft.com/office/drawing/2014/main" id="{576CFEF9-7750-468A-A493-276ABB692B0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18" name="Oval 17">
            <a:extLst>
              <a:ext uri="{FF2B5EF4-FFF2-40B4-BE49-F238E27FC236}">
                <a16:creationId xmlns:a16="http://schemas.microsoft.com/office/drawing/2014/main" id="{FFE83558-0D23-4184-A4C6-5A304A0846B6}"/>
              </a:ext>
            </a:extLst>
          </p:cNvPr>
          <p:cNvSpPr/>
          <p:nvPr userDrawn="1"/>
        </p:nvSpPr>
        <p:spPr>
          <a:xfrm>
            <a:off x="6628496" y="866751"/>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1102BCF-7E6C-40DB-B6CA-637C150CF8F9}"/>
              </a:ext>
            </a:extLst>
          </p:cNvPr>
          <p:cNvSpPr/>
          <p:nvPr userDrawn="1"/>
        </p:nvSpPr>
        <p:spPr>
          <a:xfrm>
            <a:off x="6628496" y="2734378"/>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ADD7EDF-1C8B-4D47-B7E0-C3576BB34DFE}"/>
              </a:ext>
            </a:extLst>
          </p:cNvPr>
          <p:cNvSpPr/>
          <p:nvPr userDrawn="1"/>
        </p:nvSpPr>
        <p:spPr>
          <a:xfrm>
            <a:off x="6642156" y="4602005"/>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16568"/>
      </p:ext>
    </p:extLst>
  </p:cSld>
  <p:clrMapOvr>
    <a:masterClrMapping/>
  </p:clrMapOvr>
  <p:extLst>
    <p:ext uri="{DCECCB84-F9BA-43D5-87BE-67443E8EF086}">
      <p15:sldGuideLst xmlns:p15="http://schemas.microsoft.com/office/powerpoint/2012/main">
        <p15:guide id="1" orient="horz" pos="2280">
          <p15:clr>
            <a:srgbClr val="FBAE40"/>
          </p15:clr>
        </p15:guide>
        <p15:guide id="2" pos="45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List V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91D1F3E-5E4A-414A-B060-4CF7A1ACDB05}"/>
              </a:ext>
            </a:extLst>
          </p:cNvPr>
          <p:cNvSpPr/>
          <p:nvPr userDrawn="1"/>
        </p:nvSpPr>
        <p:spPr>
          <a:xfrm flipH="1">
            <a:off x="336576" y="345059"/>
            <a:ext cx="3605842" cy="522760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88BD234D-2B48-4443-8C12-93E45BAD693A}"/>
              </a:ext>
            </a:extLst>
          </p:cNvPr>
          <p:cNvSpPr>
            <a:spLocks noGrp="1"/>
          </p:cNvSpPr>
          <p:nvPr>
            <p:ph type="body" sz="quarter" idx="18" hasCustomPrompt="1"/>
          </p:nvPr>
        </p:nvSpPr>
        <p:spPr>
          <a:xfrm>
            <a:off x="4552211" y="1666928"/>
            <a:ext cx="4827127"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D4DE4420-773B-42D0-889B-793AE42B5E27}"/>
              </a:ext>
            </a:extLst>
          </p:cNvPr>
          <p:cNvSpPr>
            <a:spLocks noGrp="1"/>
          </p:cNvSpPr>
          <p:nvPr>
            <p:ph type="title" hasCustomPrompt="1"/>
          </p:nvPr>
        </p:nvSpPr>
        <p:spPr>
          <a:xfrm>
            <a:off x="4533161" y="651666"/>
            <a:ext cx="4860963"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15" name="Straight Connector 14">
            <a:extLst>
              <a:ext uri="{FF2B5EF4-FFF2-40B4-BE49-F238E27FC236}">
                <a16:creationId xmlns:a16="http://schemas.microsoft.com/office/drawing/2014/main" id="{974A409F-165C-43DD-A5AE-01FBB79C252C}"/>
              </a:ext>
            </a:extLst>
          </p:cNvPr>
          <p:cNvCxnSpPr>
            <a:cxnSpLocks/>
          </p:cNvCxnSpPr>
          <p:nvPr userDrawn="1"/>
        </p:nvCxnSpPr>
        <p:spPr>
          <a:xfrm>
            <a:off x="4533161" y="1372368"/>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Picture Placeholder 4">
            <a:extLst>
              <a:ext uri="{FF2B5EF4-FFF2-40B4-BE49-F238E27FC236}">
                <a16:creationId xmlns:a16="http://schemas.microsoft.com/office/drawing/2014/main" id="{BC22C373-1DA0-49A0-A079-15F7E85D834C}"/>
              </a:ext>
            </a:extLst>
          </p:cNvPr>
          <p:cNvSpPr>
            <a:spLocks noGrp="1"/>
          </p:cNvSpPr>
          <p:nvPr>
            <p:ph type="pic" sz="quarter" idx="20"/>
          </p:nvPr>
        </p:nvSpPr>
        <p:spPr>
          <a:xfrm>
            <a:off x="1" y="0"/>
            <a:ext cx="3605842" cy="5227605"/>
          </a:xfrm>
        </p:spPr>
        <p:txBody>
          <a:bodyPr/>
          <a:lstStyle/>
          <a:p>
            <a:endParaRPr lang="en-US" dirty="0"/>
          </a:p>
        </p:txBody>
      </p:sp>
      <p:sp>
        <p:nvSpPr>
          <p:cNvPr id="20" name="Picture Placeholder 4">
            <a:extLst>
              <a:ext uri="{FF2B5EF4-FFF2-40B4-BE49-F238E27FC236}">
                <a16:creationId xmlns:a16="http://schemas.microsoft.com/office/drawing/2014/main" id="{C2E44BBB-6E99-4CD0-A483-B31C175A806B}"/>
              </a:ext>
            </a:extLst>
          </p:cNvPr>
          <p:cNvSpPr>
            <a:spLocks noGrp="1"/>
          </p:cNvSpPr>
          <p:nvPr>
            <p:ph type="pic" sz="quarter" idx="21"/>
          </p:nvPr>
        </p:nvSpPr>
        <p:spPr>
          <a:xfrm>
            <a:off x="10498347" y="1039921"/>
            <a:ext cx="1693654" cy="5099988"/>
          </a:xfrm>
        </p:spPr>
        <p:txBody>
          <a:bodyPr/>
          <a:lstStyle/>
          <a:p>
            <a:endParaRPr lang="en-US" dirty="0"/>
          </a:p>
        </p:txBody>
      </p:sp>
      <p:sp>
        <p:nvSpPr>
          <p:cNvPr id="29" name="Text Placeholder 3">
            <a:extLst>
              <a:ext uri="{FF2B5EF4-FFF2-40B4-BE49-F238E27FC236}">
                <a16:creationId xmlns:a16="http://schemas.microsoft.com/office/drawing/2014/main" id="{59B74C93-8338-43A7-B64A-221A251384B9}"/>
              </a:ext>
            </a:extLst>
          </p:cNvPr>
          <p:cNvSpPr>
            <a:spLocks noGrp="1"/>
          </p:cNvSpPr>
          <p:nvPr>
            <p:ph type="body" sz="half" idx="22" hasCustomPrompt="1"/>
          </p:nvPr>
        </p:nvSpPr>
        <p:spPr>
          <a:xfrm>
            <a:off x="4533067" y="3331050"/>
            <a:ext cx="4861057" cy="280885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3" name="Picture 12" descr="A picture containing drawing&#10;&#10;Description automatically generated">
            <a:extLst>
              <a:ext uri="{FF2B5EF4-FFF2-40B4-BE49-F238E27FC236}">
                <a16:creationId xmlns:a16="http://schemas.microsoft.com/office/drawing/2014/main" id="{7E455F69-0656-48F7-B739-71CB5C0DC3F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0C531072-8A2C-4786-9F85-EC800E676E9B}"/>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E8B2AC3B-3D12-4247-A461-E16432FC051F}"/>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38650116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5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Layou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EE0A959-8D73-4BFE-A565-839AA1FC7F61}"/>
              </a:ext>
            </a:extLst>
          </p:cNvPr>
          <p:cNvSpPr/>
          <p:nvPr userDrawn="1"/>
        </p:nvSpPr>
        <p:spPr>
          <a:xfrm flipH="1">
            <a:off x="436896" y="3706356"/>
            <a:ext cx="9949132" cy="260517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5196AACB-BEA1-40C0-9521-79B238747896}"/>
              </a:ext>
            </a:extLst>
          </p:cNvPr>
          <p:cNvSpPr>
            <a:spLocks noGrp="1"/>
          </p:cNvSpPr>
          <p:nvPr>
            <p:ph type="pic" sz="quarter" idx="19"/>
          </p:nvPr>
        </p:nvSpPr>
        <p:spPr>
          <a:xfrm>
            <a:off x="-470" y="3305934"/>
            <a:ext cx="9949132" cy="2605176"/>
          </a:xfrm>
        </p:spPr>
        <p:txBody>
          <a:bodyPr/>
          <a:lstStyle/>
          <a:p>
            <a:endParaRPr lang="en-US" dirty="0"/>
          </a:p>
        </p:txBody>
      </p:sp>
      <p:sp>
        <p:nvSpPr>
          <p:cNvPr id="27" name="Title 1">
            <a:extLst>
              <a:ext uri="{FF2B5EF4-FFF2-40B4-BE49-F238E27FC236}">
                <a16:creationId xmlns:a16="http://schemas.microsoft.com/office/drawing/2014/main" id="{33D95C46-4D84-452D-8F4E-99CEBC611B63}"/>
              </a:ext>
            </a:extLst>
          </p:cNvPr>
          <p:cNvSpPr>
            <a:spLocks noGrp="1"/>
          </p:cNvSpPr>
          <p:nvPr>
            <p:ph type="title" hasCustomPrompt="1"/>
          </p:nvPr>
        </p:nvSpPr>
        <p:spPr>
          <a:xfrm>
            <a:off x="890246" y="65002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8" name="Straight Connector 27">
            <a:extLst>
              <a:ext uri="{FF2B5EF4-FFF2-40B4-BE49-F238E27FC236}">
                <a16:creationId xmlns:a16="http://schemas.microsoft.com/office/drawing/2014/main" id="{414B26E6-60E4-46D5-A290-F5BA5D7DC899}"/>
              </a:ext>
            </a:extLst>
          </p:cNvPr>
          <p:cNvCxnSpPr>
            <a:cxnSpLocks/>
          </p:cNvCxnSpPr>
          <p:nvPr userDrawn="1"/>
        </p:nvCxnSpPr>
        <p:spPr>
          <a:xfrm>
            <a:off x="876300" y="137072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79D5D2C6-00F1-4598-8498-B6C21AE17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8" name="Text Placeholder 3">
            <a:extLst>
              <a:ext uri="{FF2B5EF4-FFF2-40B4-BE49-F238E27FC236}">
                <a16:creationId xmlns:a16="http://schemas.microsoft.com/office/drawing/2014/main" id="{7E81C031-6C0C-4CEE-8B45-2FB33E0C655D}"/>
              </a:ext>
            </a:extLst>
          </p:cNvPr>
          <p:cNvSpPr>
            <a:spLocks noGrp="1"/>
          </p:cNvSpPr>
          <p:nvPr>
            <p:ph type="body" sz="half" idx="21" hasCustomPrompt="1"/>
          </p:nvPr>
        </p:nvSpPr>
        <p:spPr>
          <a:xfrm>
            <a:off x="876301"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3">
            <a:extLst>
              <a:ext uri="{FF2B5EF4-FFF2-40B4-BE49-F238E27FC236}">
                <a16:creationId xmlns:a16="http://schemas.microsoft.com/office/drawing/2014/main" id="{C18ADA81-69C1-47F6-BC08-5D78A3BC5AD9}"/>
              </a:ext>
            </a:extLst>
          </p:cNvPr>
          <p:cNvSpPr>
            <a:spLocks noGrp="1"/>
          </p:cNvSpPr>
          <p:nvPr>
            <p:ph type="body" sz="half" idx="22" hasCustomPrompt="1"/>
          </p:nvPr>
        </p:nvSpPr>
        <p:spPr>
          <a:xfrm>
            <a:off x="6206620"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819557353"/>
      </p:ext>
    </p:extLst>
  </p:cSld>
  <p:clrMapOvr>
    <a:masterClrMapping/>
  </p:clrMapOvr>
  <p:extLst>
    <p:ext uri="{DCECCB84-F9BA-43D5-87BE-67443E8EF086}">
      <p15:sldGuideLst xmlns:p15="http://schemas.microsoft.com/office/powerpoint/2012/main">
        <p15:guide id="1" orient="horz" pos="2280" userDrawn="1">
          <p15:clr>
            <a:srgbClr val="FBAE40"/>
          </p15:clr>
        </p15:guide>
        <p15:guide id="2" pos="5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Us">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8A191A2-1815-4213-BFB6-302359B75777}"/>
              </a:ext>
            </a:extLst>
          </p:cNvPr>
          <p:cNvSpPr/>
          <p:nvPr userDrawn="1"/>
        </p:nvSpPr>
        <p:spPr>
          <a:xfrm>
            <a:off x="9022080" y="1"/>
            <a:ext cx="316992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25" name="Text Placeholder 6">
            <a:extLst>
              <a:ext uri="{FF2B5EF4-FFF2-40B4-BE49-F238E27FC236}">
                <a16:creationId xmlns:a16="http://schemas.microsoft.com/office/drawing/2014/main" id="{114BBCFE-9B60-49F8-B6C5-1ECD65FD8AE8}"/>
              </a:ext>
            </a:extLst>
          </p:cNvPr>
          <p:cNvSpPr>
            <a:spLocks noGrp="1"/>
          </p:cNvSpPr>
          <p:nvPr>
            <p:ph type="body" sz="quarter" idx="18" hasCustomPrompt="1"/>
          </p:nvPr>
        </p:nvSpPr>
        <p:spPr>
          <a:xfrm>
            <a:off x="885824" y="2775578"/>
            <a:ext cx="6506853" cy="3530119"/>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50"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6506847"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8" name="Picture 17" descr="A picture containing drawing&#10;&#10;Description automatically generated">
            <a:extLst>
              <a:ext uri="{FF2B5EF4-FFF2-40B4-BE49-F238E27FC236}">
                <a16:creationId xmlns:a16="http://schemas.microsoft.com/office/drawing/2014/main" id="{FD54B7E7-3BDE-44E1-A0B7-C71D2B74F3C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6" name="Slide Number Placeholder 5">
            <a:extLst>
              <a:ext uri="{FF2B5EF4-FFF2-40B4-BE49-F238E27FC236}">
                <a16:creationId xmlns:a16="http://schemas.microsoft.com/office/drawing/2014/main" id="{96FC17F8-0335-4251-930B-CF3A5F99C2F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7" name="Footer Placeholder 4">
            <a:extLst>
              <a:ext uri="{FF2B5EF4-FFF2-40B4-BE49-F238E27FC236}">
                <a16:creationId xmlns:a16="http://schemas.microsoft.com/office/drawing/2014/main" id="{212C0771-4AD6-4196-B5B7-4C9EE53A969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328983908"/>
      </p:ext>
    </p:extLst>
  </p:cSld>
  <p:clrMapOvr>
    <a:masterClrMapping/>
  </p:clrMapOvr>
  <p:extLst>
    <p:ext uri="{DCECCB84-F9BA-43D5-87BE-67443E8EF086}">
      <p15:sldGuideLst xmlns:p15="http://schemas.microsoft.com/office/powerpoint/2012/main">
        <p15:guide id="1" orient="horz" pos="3216" userDrawn="1">
          <p15:clr>
            <a:srgbClr val="FBAE40"/>
          </p15:clr>
        </p15:guide>
        <p15:guide id="2"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pro Team V1">
    <p:bg>
      <p:bgPr>
        <a:solidFill>
          <a:srgbClr val="37465E"/>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17249D24-D2C1-4F5C-B073-29A8F13CCEBF}"/>
              </a:ext>
            </a:extLst>
          </p:cNvPr>
          <p:cNvCxnSpPr>
            <a:cxnSpLocks/>
          </p:cNvCxnSpPr>
          <p:nvPr userDrawn="1"/>
        </p:nvCxnSpPr>
        <p:spPr>
          <a:xfrm>
            <a:off x="3431232" y="6099550"/>
            <a:ext cx="3395639"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988D58-1BCE-4995-8384-ED8D03C47E95}"/>
              </a:ext>
            </a:extLst>
          </p:cNvPr>
          <p:cNvCxnSpPr>
            <a:cxnSpLocks/>
          </p:cNvCxnSpPr>
          <p:nvPr userDrawn="1"/>
        </p:nvCxnSpPr>
        <p:spPr>
          <a:xfrm>
            <a:off x="5342453" y="3406966"/>
            <a:ext cx="31293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A0ED802-D27C-4ACD-A1E8-92AD5D37FD3C}"/>
              </a:ext>
            </a:extLst>
          </p:cNvPr>
          <p:cNvCxnSpPr>
            <a:cxnSpLocks/>
          </p:cNvCxnSpPr>
          <p:nvPr userDrawn="1"/>
        </p:nvCxnSpPr>
        <p:spPr>
          <a:xfrm>
            <a:off x="4664020" y="4303206"/>
            <a:ext cx="33121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5F350FF-2607-4AB9-97A8-4723F5BB59D4}"/>
              </a:ext>
            </a:extLst>
          </p:cNvPr>
          <p:cNvCxnSpPr>
            <a:cxnSpLocks/>
          </p:cNvCxnSpPr>
          <p:nvPr userDrawn="1"/>
        </p:nvCxnSpPr>
        <p:spPr>
          <a:xfrm>
            <a:off x="4055093" y="5200786"/>
            <a:ext cx="3175612"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0CF9AC7-6B73-471D-8FF6-205C78455449}"/>
              </a:ext>
            </a:extLst>
          </p:cNvPr>
          <p:cNvCxnSpPr>
            <a:cxnSpLocks/>
          </p:cNvCxnSpPr>
          <p:nvPr userDrawn="1"/>
        </p:nvCxnSpPr>
        <p:spPr>
          <a:xfrm>
            <a:off x="5938674" y="2509170"/>
            <a:ext cx="3142915"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3012383"/>
            <a:ext cx="4088989"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3733085"/>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0D35C5C5-0E78-4829-9195-C2747EE6F52C}"/>
              </a:ext>
            </a:extLst>
          </p:cNvPr>
          <p:cNvSpPr>
            <a:spLocks noGrp="1"/>
          </p:cNvSpPr>
          <p:nvPr>
            <p:ph type="body" idx="21" hasCustomPrompt="1"/>
          </p:nvPr>
        </p:nvSpPr>
        <p:spPr>
          <a:xfrm>
            <a:off x="5938674" y="1793099"/>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2" name="Text Placeholder 2">
            <a:extLst>
              <a:ext uri="{FF2B5EF4-FFF2-40B4-BE49-F238E27FC236}">
                <a16:creationId xmlns:a16="http://schemas.microsoft.com/office/drawing/2014/main" id="{65A16E2A-6533-4F41-8133-E1BD9B46241A}"/>
              </a:ext>
            </a:extLst>
          </p:cNvPr>
          <p:cNvSpPr>
            <a:spLocks noGrp="1"/>
          </p:cNvSpPr>
          <p:nvPr>
            <p:ph type="body" idx="22" hasCustomPrompt="1"/>
          </p:nvPr>
        </p:nvSpPr>
        <p:spPr>
          <a:xfrm>
            <a:off x="5938674" y="2062650"/>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3" name="Text Placeholder 2">
            <a:extLst>
              <a:ext uri="{FF2B5EF4-FFF2-40B4-BE49-F238E27FC236}">
                <a16:creationId xmlns:a16="http://schemas.microsoft.com/office/drawing/2014/main" id="{3BCAE461-EA65-4EE4-B2D2-1C23D2B5721F}"/>
              </a:ext>
            </a:extLst>
          </p:cNvPr>
          <p:cNvSpPr>
            <a:spLocks noGrp="1"/>
          </p:cNvSpPr>
          <p:nvPr>
            <p:ph type="body" idx="23" hasCustomPrompt="1"/>
          </p:nvPr>
        </p:nvSpPr>
        <p:spPr>
          <a:xfrm>
            <a:off x="5342453" y="2697602"/>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4" name="Text Placeholder 2">
            <a:extLst>
              <a:ext uri="{FF2B5EF4-FFF2-40B4-BE49-F238E27FC236}">
                <a16:creationId xmlns:a16="http://schemas.microsoft.com/office/drawing/2014/main" id="{E731E995-4E4C-4DDF-86EA-7751B2B01DE2}"/>
              </a:ext>
            </a:extLst>
          </p:cNvPr>
          <p:cNvSpPr>
            <a:spLocks noGrp="1"/>
          </p:cNvSpPr>
          <p:nvPr>
            <p:ph type="body" idx="24" hasCustomPrompt="1"/>
          </p:nvPr>
        </p:nvSpPr>
        <p:spPr>
          <a:xfrm>
            <a:off x="5342453" y="2967153"/>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5" name="Text Placeholder 2">
            <a:extLst>
              <a:ext uri="{FF2B5EF4-FFF2-40B4-BE49-F238E27FC236}">
                <a16:creationId xmlns:a16="http://schemas.microsoft.com/office/drawing/2014/main" id="{16E86445-706B-4ADF-A168-6B29B4F43444}"/>
              </a:ext>
            </a:extLst>
          </p:cNvPr>
          <p:cNvSpPr>
            <a:spLocks noGrp="1"/>
          </p:cNvSpPr>
          <p:nvPr>
            <p:ph type="body" idx="25" hasCustomPrompt="1"/>
          </p:nvPr>
        </p:nvSpPr>
        <p:spPr>
          <a:xfrm>
            <a:off x="4664020" y="359302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9" name="Text Placeholder 2">
            <a:extLst>
              <a:ext uri="{FF2B5EF4-FFF2-40B4-BE49-F238E27FC236}">
                <a16:creationId xmlns:a16="http://schemas.microsoft.com/office/drawing/2014/main" id="{0803BED7-65A5-4957-8B17-A7580E47CB5A}"/>
              </a:ext>
            </a:extLst>
          </p:cNvPr>
          <p:cNvSpPr>
            <a:spLocks noGrp="1"/>
          </p:cNvSpPr>
          <p:nvPr>
            <p:ph type="body" idx="26" hasCustomPrompt="1"/>
          </p:nvPr>
        </p:nvSpPr>
        <p:spPr>
          <a:xfrm>
            <a:off x="4664020" y="386257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0" name="Text Placeholder 2">
            <a:extLst>
              <a:ext uri="{FF2B5EF4-FFF2-40B4-BE49-F238E27FC236}">
                <a16:creationId xmlns:a16="http://schemas.microsoft.com/office/drawing/2014/main" id="{CD226ADA-068E-42CB-B751-FF433D83A4CF}"/>
              </a:ext>
            </a:extLst>
          </p:cNvPr>
          <p:cNvSpPr>
            <a:spLocks noGrp="1"/>
          </p:cNvSpPr>
          <p:nvPr>
            <p:ph type="body" idx="27" hasCustomPrompt="1"/>
          </p:nvPr>
        </p:nvSpPr>
        <p:spPr>
          <a:xfrm>
            <a:off x="4055093" y="449106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2" name="Text Placeholder 2">
            <a:extLst>
              <a:ext uri="{FF2B5EF4-FFF2-40B4-BE49-F238E27FC236}">
                <a16:creationId xmlns:a16="http://schemas.microsoft.com/office/drawing/2014/main" id="{23BCDEC3-C76A-4F11-8C02-2EF28C05B84C}"/>
              </a:ext>
            </a:extLst>
          </p:cNvPr>
          <p:cNvSpPr>
            <a:spLocks noGrp="1"/>
          </p:cNvSpPr>
          <p:nvPr>
            <p:ph type="body" idx="28" hasCustomPrompt="1"/>
          </p:nvPr>
        </p:nvSpPr>
        <p:spPr>
          <a:xfrm>
            <a:off x="4055093" y="476061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3" name="Text Placeholder 2">
            <a:extLst>
              <a:ext uri="{FF2B5EF4-FFF2-40B4-BE49-F238E27FC236}">
                <a16:creationId xmlns:a16="http://schemas.microsoft.com/office/drawing/2014/main" id="{8ABADDDC-E9EA-4A72-8BA1-8B543BF5D6B3}"/>
              </a:ext>
            </a:extLst>
          </p:cNvPr>
          <p:cNvSpPr>
            <a:spLocks noGrp="1"/>
          </p:cNvSpPr>
          <p:nvPr>
            <p:ph type="body" idx="29" hasCustomPrompt="1"/>
          </p:nvPr>
        </p:nvSpPr>
        <p:spPr>
          <a:xfrm>
            <a:off x="3431232" y="5388640"/>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4" name="Text Placeholder 2">
            <a:extLst>
              <a:ext uri="{FF2B5EF4-FFF2-40B4-BE49-F238E27FC236}">
                <a16:creationId xmlns:a16="http://schemas.microsoft.com/office/drawing/2014/main" id="{842F86A7-75F9-4C68-99AD-7417A2581656}"/>
              </a:ext>
            </a:extLst>
          </p:cNvPr>
          <p:cNvSpPr>
            <a:spLocks noGrp="1"/>
          </p:cNvSpPr>
          <p:nvPr>
            <p:ph type="body" idx="30" hasCustomPrompt="1"/>
          </p:nvPr>
        </p:nvSpPr>
        <p:spPr>
          <a:xfrm>
            <a:off x="3431232" y="5658191"/>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5" name="Rectangle 52">
            <a:extLst>
              <a:ext uri="{FF2B5EF4-FFF2-40B4-BE49-F238E27FC236}">
                <a16:creationId xmlns:a16="http://schemas.microsoft.com/office/drawing/2014/main" id="{8FD6EE49-2998-43A6-9F2F-B6E247BD4AB9}"/>
              </a:ext>
            </a:extLst>
          </p:cNvPr>
          <p:cNvSpPr/>
          <p:nvPr userDrawn="1"/>
        </p:nvSpPr>
        <p:spPr>
          <a:xfrm flipH="1">
            <a:off x="5717446" y="-74425"/>
            <a:ext cx="6645349" cy="7038753"/>
          </a:xfrm>
          <a:custGeom>
            <a:avLst/>
            <a:gdLst>
              <a:gd name="connsiteX0" fmla="*/ 0 w 4114800"/>
              <a:gd name="connsiteY0" fmla="*/ 0 h 6858000"/>
              <a:gd name="connsiteX1" fmla="*/ 4114800 w 4114800"/>
              <a:gd name="connsiteY1" fmla="*/ 0 h 6858000"/>
              <a:gd name="connsiteX2" fmla="*/ 4114800 w 4114800"/>
              <a:gd name="connsiteY2" fmla="*/ 6858000 h 6858000"/>
              <a:gd name="connsiteX3" fmla="*/ 0 w 4114800"/>
              <a:gd name="connsiteY3" fmla="*/ 6858000 h 6858000"/>
              <a:gd name="connsiteX4" fmla="*/ 0 w 4114800"/>
              <a:gd name="connsiteY4" fmla="*/ 0 h 6858000"/>
              <a:gd name="connsiteX0" fmla="*/ 0 w 4114800"/>
              <a:gd name="connsiteY0" fmla="*/ 31898 h 6889898"/>
              <a:gd name="connsiteX1" fmla="*/ 2668772 w 4114800"/>
              <a:gd name="connsiteY1" fmla="*/ 0 h 6889898"/>
              <a:gd name="connsiteX2" fmla="*/ 4114800 w 4114800"/>
              <a:gd name="connsiteY2" fmla="*/ 6889898 h 6889898"/>
              <a:gd name="connsiteX3" fmla="*/ 0 w 4114800"/>
              <a:gd name="connsiteY3" fmla="*/ 6889898 h 6889898"/>
              <a:gd name="connsiteX4" fmla="*/ 0 w 4114800"/>
              <a:gd name="connsiteY4" fmla="*/ 31898 h 6889898"/>
              <a:gd name="connsiteX0" fmla="*/ 0 w 4114800"/>
              <a:gd name="connsiteY0" fmla="*/ 21265 h 6879265"/>
              <a:gd name="connsiteX1" fmla="*/ 2604977 w 4114800"/>
              <a:gd name="connsiteY1" fmla="*/ 0 h 6879265"/>
              <a:gd name="connsiteX2" fmla="*/ 4114800 w 4114800"/>
              <a:gd name="connsiteY2" fmla="*/ 6879265 h 6879265"/>
              <a:gd name="connsiteX3" fmla="*/ 0 w 4114800"/>
              <a:gd name="connsiteY3" fmla="*/ 6879265 h 6879265"/>
              <a:gd name="connsiteX4" fmla="*/ 0 w 4114800"/>
              <a:gd name="connsiteY4" fmla="*/ 21265 h 6879265"/>
              <a:gd name="connsiteX0" fmla="*/ 0 w 6826102"/>
              <a:gd name="connsiteY0" fmla="*/ 31898 h 6879265"/>
              <a:gd name="connsiteX1" fmla="*/ 5316279 w 6826102"/>
              <a:gd name="connsiteY1" fmla="*/ 0 h 6879265"/>
              <a:gd name="connsiteX2" fmla="*/ 6826102 w 6826102"/>
              <a:gd name="connsiteY2" fmla="*/ 6879265 h 6879265"/>
              <a:gd name="connsiteX3" fmla="*/ 2711302 w 6826102"/>
              <a:gd name="connsiteY3" fmla="*/ 6879265 h 6879265"/>
              <a:gd name="connsiteX4" fmla="*/ 0 w 6826102"/>
              <a:gd name="connsiteY4" fmla="*/ 31898 h 6879265"/>
              <a:gd name="connsiteX0" fmla="*/ 0 w 6826102"/>
              <a:gd name="connsiteY0" fmla="*/ 21266 h 6868633"/>
              <a:gd name="connsiteX1" fmla="*/ 3880883 w 6826102"/>
              <a:gd name="connsiteY1" fmla="*/ 0 h 6868633"/>
              <a:gd name="connsiteX2" fmla="*/ 6826102 w 6826102"/>
              <a:gd name="connsiteY2" fmla="*/ 6868633 h 6868633"/>
              <a:gd name="connsiteX3" fmla="*/ 2711302 w 6826102"/>
              <a:gd name="connsiteY3" fmla="*/ 6868633 h 6868633"/>
              <a:gd name="connsiteX4" fmla="*/ 0 w 6826102"/>
              <a:gd name="connsiteY4" fmla="*/ 21266 h 6868633"/>
              <a:gd name="connsiteX0" fmla="*/ 0 w 7187609"/>
              <a:gd name="connsiteY0" fmla="*/ 21266 h 6889898"/>
              <a:gd name="connsiteX1" fmla="*/ 3880883 w 7187609"/>
              <a:gd name="connsiteY1" fmla="*/ 0 h 6889898"/>
              <a:gd name="connsiteX2" fmla="*/ 7187609 w 7187609"/>
              <a:gd name="connsiteY2" fmla="*/ 6889898 h 6889898"/>
              <a:gd name="connsiteX3" fmla="*/ 2711302 w 7187609"/>
              <a:gd name="connsiteY3" fmla="*/ 6868633 h 6889898"/>
              <a:gd name="connsiteX4" fmla="*/ 0 w 7187609"/>
              <a:gd name="connsiteY4" fmla="*/ 21266 h 6889898"/>
              <a:gd name="connsiteX0" fmla="*/ 0 w 7187609"/>
              <a:gd name="connsiteY0" fmla="*/ 21266 h 6889898"/>
              <a:gd name="connsiteX1" fmla="*/ 3880883 w 7187609"/>
              <a:gd name="connsiteY1" fmla="*/ 0 h 6889898"/>
              <a:gd name="connsiteX2" fmla="*/ 7187609 w 7187609"/>
              <a:gd name="connsiteY2" fmla="*/ 6889898 h 6889898"/>
              <a:gd name="connsiteX3" fmla="*/ 2583712 w 7187609"/>
              <a:gd name="connsiteY3" fmla="*/ 6889898 h 6889898"/>
              <a:gd name="connsiteX4" fmla="*/ 0 w 7187609"/>
              <a:gd name="connsiteY4" fmla="*/ 21266 h 6889898"/>
              <a:gd name="connsiteX0" fmla="*/ 0 w 8729330"/>
              <a:gd name="connsiteY0" fmla="*/ 1 h 6889898"/>
              <a:gd name="connsiteX1" fmla="*/ 5422604 w 8729330"/>
              <a:gd name="connsiteY1" fmla="*/ 0 h 6889898"/>
              <a:gd name="connsiteX2" fmla="*/ 8729330 w 8729330"/>
              <a:gd name="connsiteY2" fmla="*/ 6889898 h 6889898"/>
              <a:gd name="connsiteX3" fmla="*/ 4125433 w 8729330"/>
              <a:gd name="connsiteY3" fmla="*/ 6889898 h 6889898"/>
              <a:gd name="connsiteX4" fmla="*/ 0 w 8729330"/>
              <a:gd name="connsiteY4" fmla="*/ 1 h 6889898"/>
              <a:gd name="connsiteX0" fmla="*/ 0 w 8729330"/>
              <a:gd name="connsiteY0" fmla="*/ 0 h 6889897"/>
              <a:gd name="connsiteX1" fmla="*/ 4274288 w 8729330"/>
              <a:gd name="connsiteY1" fmla="*/ 42530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1988289 w 8729330"/>
              <a:gd name="connsiteY3" fmla="*/ 6879265 h 6889897"/>
              <a:gd name="connsiteX4" fmla="*/ 0 w 8729330"/>
              <a:gd name="connsiteY4" fmla="*/ 0 h 6889897"/>
              <a:gd name="connsiteX0" fmla="*/ 0 w 8771861"/>
              <a:gd name="connsiteY0" fmla="*/ 0 h 6943060"/>
              <a:gd name="connsiteX1" fmla="*/ 4625162 w 8771861"/>
              <a:gd name="connsiteY1" fmla="*/ 10632 h 6943060"/>
              <a:gd name="connsiteX2" fmla="*/ 8771861 w 8771861"/>
              <a:gd name="connsiteY2" fmla="*/ 6943060 h 6943060"/>
              <a:gd name="connsiteX3" fmla="*/ 1988289 w 8771861"/>
              <a:gd name="connsiteY3" fmla="*/ 6879265 h 6943060"/>
              <a:gd name="connsiteX4" fmla="*/ 0 w 8771861"/>
              <a:gd name="connsiteY4" fmla="*/ 0 h 6943060"/>
              <a:gd name="connsiteX0" fmla="*/ 0 w 8771861"/>
              <a:gd name="connsiteY0" fmla="*/ 0 h 6974958"/>
              <a:gd name="connsiteX1" fmla="*/ 4625162 w 8771861"/>
              <a:gd name="connsiteY1" fmla="*/ 10632 h 6974958"/>
              <a:gd name="connsiteX2" fmla="*/ 8771861 w 8771861"/>
              <a:gd name="connsiteY2" fmla="*/ 6943060 h 6974958"/>
              <a:gd name="connsiteX3" fmla="*/ 1945759 w 8771861"/>
              <a:gd name="connsiteY3" fmla="*/ 6974958 h 6974958"/>
              <a:gd name="connsiteX4" fmla="*/ 0 w 8771861"/>
              <a:gd name="connsiteY4" fmla="*/ 0 h 6974958"/>
              <a:gd name="connsiteX0" fmla="*/ 0 w 8771861"/>
              <a:gd name="connsiteY0" fmla="*/ 63795 h 7038753"/>
              <a:gd name="connsiteX1" fmla="*/ 4582631 w 8771861"/>
              <a:gd name="connsiteY1" fmla="*/ 0 h 7038753"/>
              <a:gd name="connsiteX2" fmla="*/ 8771861 w 8771861"/>
              <a:gd name="connsiteY2" fmla="*/ 7006855 h 7038753"/>
              <a:gd name="connsiteX3" fmla="*/ 1945759 w 8771861"/>
              <a:gd name="connsiteY3" fmla="*/ 7038753 h 7038753"/>
              <a:gd name="connsiteX4" fmla="*/ 0 w 8771861"/>
              <a:gd name="connsiteY4" fmla="*/ 63795 h 7038753"/>
              <a:gd name="connsiteX0" fmla="*/ 0 w 8771861"/>
              <a:gd name="connsiteY0" fmla="*/ 0 h 7060019"/>
              <a:gd name="connsiteX1" fmla="*/ 4582631 w 8771861"/>
              <a:gd name="connsiteY1" fmla="*/ 21266 h 7060019"/>
              <a:gd name="connsiteX2" fmla="*/ 8771861 w 8771861"/>
              <a:gd name="connsiteY2" fmla="*/ 7028121 h 7060019"/>
              <a:gd name="connsiteX3" fmla="*/ 1945759 w 8771861"/>
              <a:gd name="connsiteY3" fmla="*/ 7060019 h 7060019"/>
              <a:gd name="connsiteX4" fmla="*/ 0 w 8771861"/>
              <a:gd name="connsiteY4" fmla="*/ 0 h 7060019"/>
              <a:gd name="connsiteX0" fmla="*/ 233916 w 6826102"/>
              <a:gd name="connsiteY0" fmla="*/ 0 h 7038754"/>
              <a:gd name="connsiteX1" fmla="*/ 2636872 w 6826102"/>
              <a:gd name="connsiteY1" fmla="*/ 1 h 7038754"/>
              <a:gd name="connsiteX2" fmla="*/ 6826102 w 6826102"/>
              <a:gd name="connsiteY2" fmla="*/ 7006856 h 7038754"/>
              <a:gd name="connsiteX3" fmla="*/ 0 w 6826102"/>
              <a:gd name="connsiteY3" fmla="*/ 7038754 h 7038754"/>
              <a:gd name="connsiteX4" fmla="*/ 233916 w 6826102"/>
              <a:gd name="connsiteY4" fmla="*/ 0 h 7038754"/>
              <a:gd name="connsiteX0" fmla="*/ 1073888 w 6826102"/>
              <a:gd name="connsiteY0" fmla="*/ 21264 h 7038753"/>
              <a:gd name="connsiteX1" fmla="*/ 2636872 w 6826102"/>
              <a:gd name="connsiteY1" fmla="*/ 0 h 7038753"/>
              <a:gd name="connsiteX2" fmla="*/ 6826102 w 6826102"/>
              <a:gd name="connsiteY2" fmla="*/ 7006855 h 7038753"/>
              <a:gd name="connsiteX3" fmla="*/ 0 w 6826102"/>
              <a:gd name="connsiteY3" fmla="*/ 7038753 h 7038753"/>
              <a:gd name="connsiteX4" fmla="*/ 1073888 w 6826102"/>
              <a:gd name="connsiteY4" fmla="*/ 21264 h 7038753"/>
              <a:gd name="connsiteX0" fmla="*/ 180753 w 6826102"/>
              <a:gd name="connsiteY0" fmla="*/ 10632 h 7038753"/>
              <a:gd name="connsiteX1" fmla="*/ 2636872 w 6826102"/>
              <a:gd name="connsiteY1" fmla="*/ 0 h 7038753"/>
              <a:gd name="connsiteX2" fmla="*/ 6826102 w 6826102"/>
              <a:gd name="connsiteY2" fmla="*/ 7006855 h 7038753"/>
              <a:gd name="connsiteX3" fmla="*/ 0 w 6826102"/>
              <a:gd name="connsiteY3" fmla="*/ 7038753 h 7038753"/>
              <a:gd name="connsiteX4" fmla="*/ 180753 w 6826102"/>
              <a:gd name="connsiteY4" fmla="*/ 10632 h 7038753"/>
              <a:gd name="connsiteX0" fmla="*/ 0 w 6645349"/>
              <a:gd name="connsiteY0" fmla="*/ 10632 h 7060018"/>
              <a:gd name="connsiteX1" fmla="*/ 2456119 w 6645349"/>
              <a:gd name="connsiteY1" fmla="*/ 0 h 7060018"/>
              <a:gd name="connsiteX2" fmla="*/ 6645349 w 6645349"/>
              <a:gd name="connsiteY2" fmla="*/ 7006855 h 7060018"/>
              <a:gd name="connsiteX3" fmla="*/ 393405 w 6645349"/>
              <a:gd name="connsiteY3" fmla="*/ 7060018 h 7060018"/>
              <a:gd name="connsiteX4" fmla="*/ 0 w 6645349"/>
              <a:gd name="connsiteY4" fmla="*/ 10632 h 7060018"/>
              <a:gd name="connsiteX0" fmla="*/ 0 w 6645349"/>
              <a:gd name="connsiteY0" fmla="*/ 10632 h 7038753"/>
              <a:gd name="connsiteX1" fmla="*/ 2456119 w 6645349"/>
              <a:gd name="connsiteY1" fmla="*/ 0 h 7038753"/>
              <a:gd name="connsiteX2" fmla="*/ 6645349 w 6645349"/>
              <a:gd name="connsiteY2" fmla="*/ 7006855 h 7038753"/>
              <a:gd name="connsiteX3" fmla="*/ 74428 w 6645349"/>
              <a:gd name="connsiteY3" fmla="*/ 7038753 h 7038753"/>
              <a:gd name="connsiteX4" fmla="*/ 0 w 6645349"/>
              <a:gd name="connsiteY4" fmla="*/ 10632 h 7038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349" h="7038753">
                <a:moveTo>
                  <a:pt x="0" y="10632"/>
                </a:moveTo>
                <a:lnTo>
                  <a:pt x="2456119" y="0"/>
                </a:lnTo>
                <a:lnTo>
                  <a:pt x="6645349" y="7006855"/>
                </a:lnTo>
                <a:lnTo>
                  <a:pt x="74428" y="7038753"/>
                </a:lnTo>
                <a:lnTo>
                  <a:pt x="0" y="10632"/>
                </a:lnTo>
                <a:close/>
              </a:path>
            </a:pathLst>
          </a:cu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lide Number Placeholder 5">
            <a:extLst>
              <a:ext uri="{FF2B5EF4-FFF2-40B4-BE49-F238E27FC236}">
                <a16:creationId xmlns:a16="http://schemas.microsoft.com/office/drawing/2014/main" id="{A9376B5C-1C45-433B-85A3-21AC9A10D55F}"/>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771BCB29-DF25-491E-87D7-84E44E89B16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pic>
        <p:nvPicPr>
          <p:cNvPr id="44" name="Picture 43" descr="A picture containing drawing&#10;&#10;Description automatically generated">
            <a:extLst>
              <a:ext uri="{FF2B5EF4-FFF2-40B4-BE49-F238E27FC236}">
                <a16:creationId xmlns:a16="http://schemas.microsoft.com/office/drawing/2014/main" id="{A1B1938D-CC75-491B-83D3-AD5D55AB7BB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45" name="Picture Placeholder 10">
            <a:extLst>
              <a:ext uri="{FF2B5EF4-FFF2-40B4-BE49-F238E27FC236}">
                <a16:creationId xmlns:a16="http://schemas.microsoft.com/office/drawing/2014/main" id="{C27DFE6A-AAAA-4ADE-8F98-E7A256AB5D29}"/>
              </a:ext>
            </a:extLst>
          </p:cNvPr>
          <p:cNvSpPr>
            <a:spLocks noGrp="1"/>
          </p:cNvSpPr>
          <p:nvPr>
            <p:ph type="pic" sz="quarter" idx="33"/>
          </p:nvPr>
        </p:nvSpPr>
        <p:spPr>
          <a:xfrm>
            <a:off x="5654600" y="0"/>
            <a:ext cx="8891257" cy="7004054"/>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2207968883"/>
      </p:ext>
    </p:extLst>
  </p:cSld>
  <p:clrMapOvr>
    <a:masterClrMapping/>
  </p:clrMapOvr>
  <p:extLst>
    <p:ext uri="{DCECCB84-F9BA-43D5-87BE-67443E8EF086}">
      <p15:sldGuideLst xmlns:p15="http://schemas.microsoft.com/office/powerpoint/2012/main">
        <p15:guide id="1" orient="horz" pos="240" userDrawn="1">
          <p15:clr>
            <a:srgbClr val="FBAE40"/>
          </p15:clr>
        </p15:guide>
        <p15:guide id="2"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s">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0CE9F18-C711-41E7-975D-9A875091B4A5}"/>
              </a:ext>
            </a:extLst>
          </p:cNvPr>
          <p:cNvSpPr/>
          <p:nvPr userDrawn="1"/>
        </p:nvSpPr>
        <p:spPr>
          <a:xfrm>
            <a:off x="0" y="0"/>
            <a:ext cx="6449438"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3099439"/>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3820141"/>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B17A8ED2-12C5-4DB3-8299-1E3163B8DDD6}"/>
              </a:ext>
            </a:extLst>
          </p:cNvPr>
          <p:cNvSpPr>
            <a:spLocks noGrp="1"/>
          </p:cNvSpPr>
          <p:nvPr>
            <p:ph type="body" sz="half" idx="17" hasCustomPrompt="1"/>
          </p:nvPr>
        </p:nvSpPr>
        <p:spPr>
          <a:xfrm>
            <a:off x="7440021" y="168851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0" name="Text Placeholder 2">
            <a:extLst>
              <a:ext uri="{FF2B5EF4-FFF2-40B4-BE49-F238E27FC236}">
                <a16:creationId xmlns:a16="http://schemas.microsoft.com/office/drawing/2014/main" id="{C5CB2342-FAF8-47E0-BF90-63DCF0FE229F}"/>
              </a:ext>
            </a:extLst>
          </p:cNvPr>
          <p:cNvSpPr>
            <a:spLocks noGrp="1"/>
          </p:cNvSpPr>
          <p:nvPr>
            <p:ph type="body" idx="1" hasCustomPrompt="1"/>
          </p:nvPr>
        </p:nvSpPr>
        <p:spPr>
          <a:xfrm>
            <a:off x="7440021" y="74695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1" name="Text Placeholder 2">
            <a:extLst>
              <a:ext uri="{FF2B5EF4-FFF2-40B4-BE49-F238E27FC236}">
                <a16:creationId xmlns:a16="http://schemas.microsoft.com/office/drawing/2014/main" id="{FFED95E6-2935-49B2-9ED0-38FE345F34D0}"/>
              </a:ext>
            </a:extLst>
          </p:cNvPr>
          <p:cNvSpPr>
            <a:spLocks noGrp="1"/>
          </p:cNvSpPr>
          <p:nvPr>
            <p:ph type="body" idx="20" hasCustomPrompt="1"/>
          </p:nvPr>
        </p:nvSpPr>
        <p:spPr>
          <a:xfrm>
            <a:off x="7440021" y="113311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28" name="Slide Number Placeholder 5">
            <a:extLst>
              <a:ext uri="{FF2B5EF4-FFF2-40B4-BE49-F238E27FC236}">
                <a16:creationId xmlns:a16="http://schemas.microsoft.com/office/drawing/2014/main" id="{6E883BC0-4964-4672-AFEC-5AE371F25A0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32" name="Footer Placeholder 4">
            <a:extLst>
              <a:ext uri="{FF2B5EF4-FFF2-40B4-BE49-F238E27FC236}">
                <a16:creationId xmlns:a16="http://schemas.microsoft.com/office/drawing/2014/main" id="{6FFF2320-D5EF-4FEA-96DA-3BD55675717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
        <p:nvSpPr>
          <p:cNvPr id="3" name="Picture Placeholder 2">
            <a:extLst>
              <a:ext uri="{FF2B5EF4-FFF2-40B4-BE49-F238E27FC236}">
                <a16:creationId xmlns:a16="http://schemas.microsoft.com/office/drawing/2014/main" id="{7596A755-AF97-466F-AD70-7B17BEA95225}"/>
              </a:ext>
            </a:extLst>
          </p:cNvPr>
          <p:cNvSpPr>
            <a:spLocks noGrp="1"/>
          </p:cNvSpPr>
          <p:nvPr>
            <p:ph type="pic" sz="quarter" idx="29"/>
          </p:nvPr>
        </p:nvSpPr>
        <p:spPr>
          <a:xfrm>
            <a:off x="5537378" y="746954"/>
            <a:ext cx="1678179" cy="1674145"/>
          </a:xfrm>
        </p:spPr>
        <p:txBody>
          <a:bodyPr/>
          <a:lstStyle/>
          <a:p>
            <a:endParaRPr lang="en-US"/>
          </a:p>
        </p:txBody>
      </p:sp>
      <p:pic>
        <p:nvPicPr>
          <p:cNvPr id="40" name="Picture 39" descr="A picture containing drawing&#10;&#10;Description automatically generated">
            <a:extLst>
              <a:ext uri="{FF2B5EF4-FFF2-40B4-BE49-F238E27FC236}">
                <a16:creationId xmlns:a16="http://schemas.microsoft.com/office/drawing/2014/main" id="{D8EFF20F-21B0-4351-B8AB-DBAAFFDED22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cxnSp>
        <p:nvCxnSpPr>
          <p:cNvPr id="47" name="Straight Connector 46">
            <a:extLst>
              <a:ext uri="{FF2B5EF4-FFF2-40B4-BE49-F238E27FC236}">
                <a16:creationId xmlns:a16="http://schemas.microsoft.com/office/drawing/2014/main" id="{0F2750E9-4989-4FE8-8BBC-7EA55EAC5F9B}"/>
              </a:ext>
            </a:extLst>
          </p:cNvPr>
          <p:cNvCxnSpPr>
            <a:cxnSpLocks/>
          </p:cNvCxnSpPr>
          <p:nvPr userDrawn="1"/>
        </p:nvCxnSpPr>
        <p:spPr>
          <a:xfrm>
            <a:off x="7437189" y="162017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48" name="Text Placeholder 3">
            <a:extLst>
              <a:ext uri="{FF2B5EF4-FFF2-40B4-BE49-F238E27FC236}">
                <a16:creationId xmlns:a16="http://schemas.microsoft.com/office/drawing/2014/main" id="{40029F01-4230-4651-8307-A31BFC44E463}"/>
              </a:ext>
            </a:extLst>
          </p:cNvPr>
          <p:cNvSpPr>
            <a:spLocks noGrp="1"/>
          </p:cNvSpPr>
          <p:nvPr>
            <p:ph type="body" sz="half" idx="30" hasCustomPrompt="1"/>
          </p:nvPr>
        </p:nvSpPr>
        <p:spPr>
          <a:xfrm>
            <a:off x="7440021" y="360286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49" name="Text Placeholder 2">
            <a:extLst>
              <a:ext uri="{FF2B5EF4-FFF2-40B4-BE49-F238E27FC236}">
                <a16:creationId xmlns:a16="http://schemas.microsoft.com/office/drawing/2014/main" id="{975BE64B-7B9A-44C4-B70C-60D54C36506F}"/>
              </a:ext>
            </a:extLst>
          </p:cNvPr>
          <p:cNvSpPr>
            <a:spLocks noGrp="1"/>
          </p:cNvSpPr>
          <p:nvPr>
            <p:ph type="body" idx="31" hasCustomPrompt="1"/>
          </p:nvPr>
        </p:nvSpPr>
        <p:spPr>
          <a:xfrm>
            <a:off x="7440021" y="266130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50" name="Text Placeholder 2">
            <a:extLst>
              <a:ext uri="{FF2B5EF4-FFF2-40B4-BE49-F238E27FC236}">
                <a16:creationId xmlns:a16="http://schemas.microsoft.com/office/drawing/2014/main" id="{6E3FD2A7-4684-4E96-AEDB-CC4308E58BAF}"/>
              </a:ext>
            </a:extLst>
          </p:cNvPr>
          <p:cNvSpPr>
            <a:spLocks noGrp="1"/>
          </p:cNvSpPr>
          <p:nvPr>
            <p:ph type="body" idx="32" hasCustomPrompt="1"/>
          </p:nvPr>
        </p:nvSpPr>
        <p:spPr>
          <a:xfrm>
            <a:off x="7440021" y="304746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51" name="Picture Placeholder 2">
            <a:extLst>
              <a:ext uri="{FF2B5EF4-FFF2-40B4-BE49-F238E27FC236}">
                <a16:creationId xmlns:a16="http://schemas.microsoft.com/office/drawing/2014/main" id="{24A6929F-E916-45F6-90FF-DBDB8ECCE818}"/>
              </a:ext>
            </a:extLst>
          </p:cNvPr>
          <p:cNvSpPr>
            <a:spLocks noGrp="1"/>
          </p:cNvSpPr>
          <p:nvPr>
            <p:ph type="pic" sz="quarter" idx="33"/>
          </p:nvPr>
        </p:nvSpPr>
        <p:spPr>
          <a:xfrm>
            <a:off x="5537378" y="2661304"/>
            <a:ext cx="1678179" cy="1674145"/>
          </a:xfrm>
        </p:spPr>
        <p:txBody>
          <a:bodyPr/>
          <a:lstStyle/>
          <a:p>
            <a:endParaRPr lang="en-US"/>
          </a:p>
        </p:txBody>
      </p:sp>
      <p:cxnSp>
        <p:nvCxnSpPr>
          <p:cNvPr id="52" name="Straight Connector 51">
            <a:extLst>
              <a:ext uri="{FF2B5EF4-FFF2-40B4-BE49-F238E27FC236}">
                <a16:creationId xmlns:a16="http://schemas.microsoft.com/office/drawing/2014/main" id="{E91969E0-A69E-4A97-A34E-1290D02D2E5C}"/>
              </a:ext>
            </a:extLst>
          </p:cNvPr>
          <p:cNvCxnSpPr>
            <a:cxnSpLocks/>
          </p:cNvCxnSpPr>
          <p:nvPr userDrawn="1"/>
        </p:nvCxnSpPr>
        <p:spPr>
          <a:xfrm>
            <a:off x="7437189" y="353452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53" name="Text Placeholder 3">
            <a:extLst>
              <a:ext uri="{FF2B5EF4-FFF2-40B4-BE49-F238E27FC236}">
                <a16:creationId xmlns:a16="http://schemas.microsoft.com/office/drawing/2014/main" id="{51AA2991-DC43-4023-AF54-536E5CD61486}"/>
              </a:ext>
            </a:extLst>
          </p:cNvPr>
          <p:cNvSpPr>
            <a:spLocks noGrp="1"/>
          </p:cNvSpPr>
          <p:nvPr>
            <p:ph type="body" sz="half" idx="34" hasCustomPrompt="1"/>
          </p:nvPr>
        </p:nvSpPr>
        <p:spPr>
          <a:xfrm>
            <a:off x="7440021" y="5517528"/>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54" name="Text Placeholder 2">
            <a:extLst>
              <a:ext uri="{FF2B5EF4-FFF2-40B4-BE49-F238E27FC236}">
                <a16:creationId xmlns:a16="http://schemas.microsoft.com/office/drawing/2014/main" id="{B21CACAE-B253-4D26-826E-5C6921075C3E}"/>
              </a:ext>
            </a:extLst>
          </p:cNvPr>
          <p:cNvSpPr>
            <a:spLocks noGrp="1"/>
          </p:cNvSpPr>
          <p:nvPr>
            <p:ph type="body" idx="35" hasCustomPrompt="1"/>
          </p:nvPr>
        </p:nvSpPr>
        <p:spPr>
          <a:xfrm>
            <a:off x="7440021" y="4575965"/>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60" name="Text Placeholder 2">
            <a:extLst>
              <a:ext uri="{FF2B5EF4-FFF2-40B4-BE49-F238E27FC236}">
                <a16:creationId xmlns:a16="http://schemas.microsoft.com/office/drawing/2014/main" id="{F21C99F4-BEC5-4B58-A822-86879E4151DA}"/>
              </a:ext>
            </a:extLst>
          </p:cNvPr>
          <p:cNvSpPr>
            <a:spLocks noGrp="1"/>
          </p:cNvSpPr>
          <p:nvPr>
            <p:ph type="body" idx="36" hasCustomPrompt="1"/>
          </p:nvPr>
        </p:nvSpPr>
        <p:spPr>
          <a:xfrm>
            <a:off x="7440021" y="4962126"/>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61" name="Picture Placeholder 2">
            <a:extLst>
              <a:ext uri="{FF2B5EF4-FFF2-40B4-BE49-F238E27FC236}">
                <a16:creationId xmlns:a16="http://schemas.microsoft.com/office/drawing/2014/main" id="{6692CE41-7AEE-4A67-BAF4-D11120870393}"/>
              </a:ext>
            </a:extLst>
          </p:cNvPr>
          <p:cNvSpPr>
            <a:spLocks noGrp="1"/>
          </p:cNvSpPr>
          <p:nvPr>
            <p:ph type="pic" sz="quarter" idx="37"/>
          </p:nvPr>
        </p:nvSpPr>
        <p:spPr>
          <a:xfrm>
            <a:off x="5537378" y="4575965"/>
            <a:ext cx="1678179" cy="1674145"/>
          </a:xfrm>
        </p:spPr>
        <p:txBody>
          <a:bodyPr/>
          <a:lstStyle/>
          <a:p>
            <a:endParaRPr lang="en-US"/>
          </a:p>
        </p:txBody>
      </p:sp>
      <p:cxnSp>
        <p:nvCxnSpPr>
          <p:cNvPr id="62" name="Straight Connector 61">
            <a:extLst>
              <a:ext uri="{FF2B5EF4-FFF2-40B4-BE49-F238E27FC236}">
                <a16:creationId xmlns:a16="http://schemas.microsoft.com/office/drawing/2014/main" id="{8A2EBFAA-78CE-476D-A112-6276B469DC53}"/>
              </a:ext>
            </a:extLst>
          </p:cNvPr>
          <p:cNvCxnSpPr>
            <a:cxnSpLocks/>
          </p:cNvCxnSpPr>
          <p:nvPr userDrawn="1"/>
        </p:nvCxnSpPr>
        <p:spPr>
          <a:xfrm>
            <a:off x="7437189" y="5449188"/>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239157"/>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pro Team V2">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E54167A7-3F99-4F63-9F2F-42BDB3784404}"/>
              </a:ext>
            </a:extLst>
          </p:cNvPr>
          <p:cNvSpPr/>
          <p:nvPr userDrawn="1"/>
        </p:nvSpPr>
        <p:spPr>
          <a:xfrm>
            <a:off x="866775" y="1866848"/>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FF15677E-9EFB-42CF-A1E7-C65E8818009E}"/>
              </a:ext>
            </a:extLst>
          </p:cNvPr>
          <p:cNvCxnSpPr>
            <a:cxnSpLocks/>
          </p:cNvCxnSpPr>
          <p:nvPr userDrawn="1"/>
        </p:nvCxnSpPr>
        <p:spPr>
          <a:xfrm flipH="1">
            <a:off x="866775" y="181665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7" name="Text Placeholder 2">
            <a:extLst>
              <a:ext uri="{FF2B5EF4-FFF2-40B4-BE49-F238E27FC236}">
                <a16:creationId xmlns:a16="http://schemas.microsoft.com/office/drawing/2014/main" id="{5662852F-5EB3-471F-9ACF-DB231A685401}"/>
              </a:ext>
            </a:extLst>
          </p:cNvPr>
          <p:cNvSpPr>
            <a:spLocks noGrp="1"/>
          </p:cNvSpPr>
          <p:nvPr>
            <p:ph type="body" idx="21" hasCustomPrompt="1"/>
          </p:nvPr>
        </p:nvSpPr>
        <p:spPr>
          <a:xfrm>
            <a:off x="1242474" y="1946882"/>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0" name="Text Placeholder 2">
            <a:extLst>
              <a:ext uri="{FF2B5EF4-FFF2-40B4-BE49-F238E27FC236}">
                <a16:creationId xmlns:a16="http://schemas.microsoft.com/office/drawing/2014/main" id="{67C6D42F-54F9-4E8D-96C2-C34758BEB3C0}"/>
              </a:ext>
            </a:extLst>
          </p:cNvPr>
          <p:cNvSpPr>
            <a:spLocks noGrp="1"/>
          </p:cNvSpPr>
          <p:nvPr>
            <p:ph type="body" idx="22" hasCustomPrompt="1"/>
          </p:nvPr>
        </p:nvSpPr>
        <p:spPr>
          <a:xfrm>
            <a:off x="1242474" y="2175719"/>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91" name="Title 1">
            <a:extLst>
              <a:ext uri="{FF2B5EF4-FFF2-40B4-BE49-F238E27FC236}">
                <a16:creationId xmlns:a16="http://schemas.microsoft.com/office/drawing/2014/main" id="{51606306-14F1-4A26-9D4D-BCCCE1FC085C}"/>
              </a:ext>
            </a:extLst>
          </p:cNvPr>
          <p:cNvSpPr>
            <a:spLocks noGrp="1"/>
          </p:cNvSpPr>
          <p:nvPr>
            <p:ph type="title" hasCustomPrompt="1"/>
          </p:nvPr>
        </p:nvSpPr>
        <p:spPr>
          <a:xfrm>
            <a:off x="866775" y="697798"/>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92" name="Straight Connector 91">
            <a:extLst>
              <a:ext uri="{FF2B5EF4-FFF2-40B4-BE49-F238E27FC236}">
                <a16:creationId xmlns:a16="http://schemas.microsoft.com/office/drawing/2014/main" id="{229C062B-AB26-4D67-AAE2-1C6702C651B0}"/>
              </a:ext>
            </a:extLst>
          </p:cNvPr>
          <p:cNvCxnSpPr>
            <a:cxnSpLocks/>
          </p:cNvCxnSpPr>
          <p:nvPr userDrawn="1"/>
        </p:nvCxnSpPr>
        <p:spPr>
          <a:xfrm>
            <a:off x="866775" y="1418500"/>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59764744-0574-4FA2-8B4F-B7F2DE306DC6}"/>
              </a:ext>
            </a:extLst>
          </p:cNvPr>
          <p:cNvSpPr/>
          <p:nvPr userDrawn="1"/>
        </p:nvSpPr>
        <p:spPr>
          <a:xfrm>
            <a:off x="866775" y="272633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a:extLst>
              <a:ext uri="{FF2B5EF4-FFF2-40B4-BE49-F238E27FC236}">
                <a16:creationId xmlns:a16="http://schemas.microsoft.com/office/drawing/2014/main" id="{B165AAAA-5895-4C86-BB9B-868DC239CDD5}"/>
              </a:ext>
            </a:extLst>
          </p:cNvPr>
          <p:cNvCxnSpPr>
            <a:cxnSpLocks/>
          </p:cNvCxnSpPr>
          <p:nvPr userDrawn="1"/>
        </p:nvCxnSpPr>
        <p:spPr>
          <a:xfrm flipH="1">
            <a:off x="866775" y="267614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99" name="Text Placeholder 2">
            <a:extLst>
              <a:ext uri="{FF2B5EF4-FFF2-40B4-BE49-F238E27FC236}">
                <a16:creationId xmlns:a16="http://schemas.microsoft.com/office/drawing/2014/main" id="{D823A013-910F-4F13-ABA9-267D95B03151}"/>
              </a:ext>
            </a:extLst>
          </p:cNvPr>
          <p:cNvSpPr>
            <a:spLocks noGrp="1"/>
          </p:cNvSpPr>
          <p:nvPr>
            <p:ph type="body" idx="33" hasCustomPrompt="1"/>
          </p:nvPr>
        </p:nvSpPr>
        <p:spPr>
          <a:xfrm>
            <a:off x="1242474" y="280636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0" name="Text Placeholder 2">
            <a:extLst>
              <a:ext uri="{FF2B5EF4-FFF2-40B4-BE49-F238E27FC236}">
                <a16:creationId xmlns:a16="http://schemas.microsoft.com/office/drawing/2014/main" id="{D2886801-E5FE-406A-883A-D8400818E821}"/>
              </a:ext>
            </a:extLst>
          </p:cNvPr>
          <p:cNvSpPr>
            <a:spLocks noGrp="1"/>
          </p:cNvSpPr>
          <p:nvPr>
            <p:ph type="body" idx="34" hasCustomPrompt="1"/>
          </p:nvPr>
        </p:nvSpPr>
        <p:spPr>
          <a:xfrm>
            <a:off x="1242474" y="303520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1" name="Rectangle 100">
            <a:extLst>
              <a:ext uri="{FF2B5EF4-FFF2-40B4-BE49-F238E27FC236}">
                <a16:creationId xmlns:a16="http://schemas.microsoft.com/office/drawing/2014/main" id="{EC8D3194-7269-471A-95BF-5AE5984EA47A}"/>
              </a:ext>
            </a:extLst>
          </p:cNvPr>
          <p:cNvSpPr/>
          <p:nvPr userDrawn="1"/>
        </p:nvSpPr>
        <p:spPr>
          <a:xfrm>
            <a:off x="866775" y="358330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B967DF27-3441-4B6A-B76D-2C3DA64026B5}"/>
              </a:ext>
            </a:extLst>
          </p:cNvPr>
          <p:cNvCxnSpPr>
            <a:cxnSpLocks/>
          </p:cNvCxnSpPr>
          <p:nvPr userDrawn="1"/>
        </p:nvCxnSpPr>
        <p:spPr>
          <a:xfrm flipH="1">
            <a:off x="866775" y="353311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3" name="Text Placeholder 2">
            <a:extLst>
              <a:ext uri="{FF2B5EF4-FFF2-40B4-BE49-F238E27FC236}">
                <a16:creationId xmlns:a16="http://schemas.microsoft.com/office/drawing/2014/main" id="{A211AB86-807B-4403-A5BA-D47B152D8441}"/>
              </a:ext>
            </a:extLst>
          </p:cNvPr>
          <p:cNvSpPr>
            <a:spLocks noGrp="1"/>
          </p:cNvSpPr>
          <p:nvPr>
            <p:ph type="body" idx="35" hasCustomPrompt="1"/>
          </p:nvPr>
        </p:nvSpPr>
        <p:spPr>
          <a:xfrm>
            <a:off x="1242474" y="366333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4" name="Text Placeholder 2">
            <a:extLst>
              <a:ext uri="{FF2B5EF4-FFF2-40B4-BE49-F238E27FC236}">
                <a16:creationId xmlns:a16="http://schemas.microsoft.com/office/drawing/2014/main" id="{F6D71084-ACBC-4F57-A0D8-A8A105477E25}"/>
              </a:ext>
            </a:extLst>
          </p:cNvPr>
          <p:cNvSpPr>
            <a:spLocks noGrp="1"/>
          </p:cNvSpPr>
          <p:nvPr>
            <p:ph type="body" idx="36" hasCustomPrompt="1"/>
          </p:nvPr>
        </p:nvSpPr>
        <p:spPr>
          <a:xfrm>
            <a:off x="1242474" y="389217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5" name="Rectangle 104">
            <a:extLst>
              <a:ext uri="{FF2B5EF4-FFF2-40B4-BE49-F238E27FC236}">
                <a16:creationId xmlns:a16="http://schemas.microsoft.com/office/drawing/2014/main" id="{826BDF39-21DB-435C-A269-A9B1D96C0843}"/>
              </a:ext>
            </a:extLst>
          </p:cNvPr>
          <p:cNvSpPr/>
          <p:nvPr userDrawn="1"/>
        </p:nvSpPr>
        <p:spPr>
          <a:xfrm>
            <a:off x="866775" y="4453986"/>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B7FEE65A-D356-4A0C-AFFA-EBBA05405385}"/>
              </a:ext>
            </a:extLst>
          </p:cNvPr>
          <p:cNvCxnSpPr>
            <a:cxnSpLocks/>
          </p:cNvCxnSpPr>
          <p:nvPr userDrawn="1"/>
        </p:nvCxnSpPr>
        <p:spPr>
          <a:xfrm flipH="1">
            <a:off x="866775" y="4403796"/>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7" name="Text Placeholder 2">
            <a:extLst>
              <a:ext uri="{FF2B5EF4-FFF2-40B4-BE49-F238E27FC236}">
                <a16:creationId xmlns:a16="http://schemas.microsoft.com/office/drawing/2014/main" id="{A29D6B79-5167-469D-A55E-4CC73CACC188}"/>
              </a:ext>
            </a:extLst>
          </p:cNvPr>
          <p:cNvSpPr>
            <a:spLocks noGrp="1"/>
          </p:cNvSpPr>
          <p:nvPr>
            <p:ph type="body" idx="37" hasCustomPrompt="1"/>
          </p:nvPr>
        </p:nvSpPr>
        <p:spPr>
          <a:xfrm>
            <a:off x="1242474" y="4534020"/>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8" name="Text Placeholder 2">
            <a:extLst>
              <a:ext uri="{FF2B5EF4-FFF2-40B4-BE49-F238E27FC236}">
                <a16:creationId xmlns:a16="http://schemas.microsoft.com/office/drawing/2014/main" id="{E94076F6-BF24-414D-AC2A-211E24B7A988}"/>
              </a:ext>
            </a:extLst>
          </p:cNvPr>
          <p:cNvSpPr>
            <a:spLocks noGrp="1"/>
          </p:cNvSpPr>
          <p:nvPr>
            <p:ph type="body" idx="38" hasCustomPrompt="1"/>
          </p:nvPr>
        </p:nvSpPr>
        <p:spPr>
          <a:xfrm>
            <a:off x="1242474" y="4762857"/>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9" name="Rectangle 108">
            <a:extLst>
              <a:ext uri="{FF2B5EF4-FFF2-40B4-BE49-F238E27FC236}">
                <a16:creationId xmlns:a16="http://schemas.microsoft.com/office/drawing/2014/main" id="{55524A6D-BE8A-42F5-A9E2-6E760D2BA567}"/>
              </a:ext>
            </a:extLst>
          </p:cNvPr>
          <p:cNvSpPr/>
          <p:nvPr userDrawn="1"/>
        </p:nvSpPr>
        <p:spPr>
          <a:xfrm>
            <a:off x="866775" y="5308719"/>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2C520F7E-6CFD-4FE1-8D69-7CA768078F0D}"/>
              </a:ext>
            </a:extLst>
          </p:cNvPr>
          <p:cNvCxnSpPr>
            <a:cxnSpLocks/>
          </p:cNvCxnSpPr>
          <p:nvPr userDrawn="1"/>
        </p:nvCxnSpPr>
        <p:spPr>
          <a:xfrm flipH="1">
            <a:off x="866775" y="526723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11" name="Text Placeholder 2">
            <a:extLst>
              <a:ext uri="{FF2B5EF4-FFF2-40B4-BE49-F238E27FC236}">
                <a16:creationId xmlns:a16="http://schemas.microsoft.com/office/drawing/2014/main" id="{C6583F1F-EDFA-4DA8-A08E-56A86DCD10F0}"/>
              </a:ext>
            </a:extLst>
          </p:cNvPr>
          <p:cNvSpPr>
            <a:spLocks noGrp="1"/>
          </p:cNvSpPr>
          <p:nvPr>
            <p:ph type="body" idx="39" hasCustomPrompt="1"/>
          </p:nvPr>
        </p:nvSpPr>
        <p:spPr>
          <a:xfrm>
            <a:off x="1242473" y="5397462"/>
            <a:ext cx="3948651"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12" name="Text Placeholder 2">
            <a:extLst>
              <a:ext uri="{FF2B5EF4-FFF2-40B4-BE49-F238E27FC236}">
                <a16:creationId xmlns:a16="http://schemas.microsoft.com/office/drawing/2014/main" id="{A6A58FFF-152D-4E6F-93E4-3105429001DB}"/>
              </a:ext>
            </a:extLst>
          </p:cNvPr>
          <p:cNvSpPr>
            <a:spLocks noGrp="1"/>
          </p:cNvSpPr>
          <p:nvPr>
            <p:ph type="body" idx="40" hasCustomPrompt="1"/>
          </p:nvPr>
        </p:nvSpPr>
        <p:spPr>
          <a:xfrm>
            <a:off x="1242473" y="5626299"/>
            <a:ext cx="3948651"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13" name="Rectangle 112">
            <a:extLst>
              <a:ext uri="{FF2B5EF4-FFF2-40B4-BE49-F238E27FC236}">
                <a16:creationId xmlns:a16="http://schemas.microsoft.com/office/drawing/2014/main" id="{1CFCE145-4778-4F1E-AD4F-FC1F155BDFC5}"/>
              </a:ext>
            </a:extLst>
          </p:cNvPr>
          <p:cNvSpPr/>
          <p:nvPr userDrawn="1"/>
        </p:nvSpPr>
        <p:spPr>
          <a:xfrm flipH="1">
            <a:off x="8077200" y="0"/>
            <a:ext cx="4114800"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icture Placeholder 1">
            <a:extLst>
              <a:ext uri="{FF2B5EF4-FFF2-40B4-BE49-F238E27FC236}">
                <a16:creationId xmlns:a16="http://schemas.microsoft.com/office/drawing/2014/main" id="{5D6DB454-9F7B-4E55-9BB8-A1ADD4FB3795}"/>
              </a:ext>
            </a:extLst>
          </p:cNvPr>
          <p:cNvSpPr>
            <a:spLocks noGrp="1"/>
          </p:cNvSpPr>
          <p:nvPr>
            <p:ph type="pic" sz="quarter" idx="10"/>
          </p:nvPr>
        </p:nvSpPr>
        <p:spPr>
          <a:xfrm>
            <a:off x="6861693" y="697798"/>
            <a:ext cx="4314422" cy="5462403"/>
          </a:xfrm>
        </p:spPr>
      </p:sp>
      <p:sp>
        <p:nvSpPr>
          <p:cNvPr id="117" name="Slide Number Placeholder 5">
            <a:extLst>
              <a:ext uri="{FF2B5EF4-FFF2-40B4-BE49-F238E27FC236}">
                <a16:creationId xmlns:a16="http://schemas.microsoft.com/office/drawing/2014/main" id="{13319D04-E894-4DF8-9C76-9861D50FEDF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18" name="Footer Placeholder 4">
            <a:extLst>
              <a:ext uri="{FF2B5EF4-FFF2-40B4-BE49-F238E27FC236}">
                <a16:creationId xmlns:a16="http://schemas.microsoft.com/office/drawing/2014/main" id="{2F549E84-3CF2-4B19-9193-EFAD3A70E6E0}"/>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988794544"/>
      </p:ext>
    </p:extLst>
  </p:cSld>
  <p:clrMapOvr>
    <a:masterClrMapping/>
  </p:clrMapOvr>
  <p:extLst>
    <p:ext uri="{DCECCB84-F9BA-43D5-87BE-67443E8EF086}">
      <p15:sldGuideLst xmlns:p15="http://schemas.microsoft.com/office/powerpoint/2012/main">
        <p15:guide id="1" orient="horz" pos="3216">
          <p15:clr>
            <a:srgbClr val="FBAE40"/>
          </p15:clr>
        </p15:guide>
        <p15:guide id="2" pos="59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llars">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DB020D4-B9E0-4B56-9915-99C4912B22DD}"/>
              </a:ext>
            </a:extLst>
          </p:cNvPr>
          <p:cNvSpPr/>
          <p:nvPr userDrawn="1"/>
        </p:nvSpPr>
        <p:spPr>
          <a:xfrm>
            <a:off x="0" y="1584959"/>
            <a:ext cx="4072988" cy="4720735"/>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FAA0BA5-8D8D-4F26-81D4-5F1F5F571ACC}"/>
              </a:ext>
            </a:extLst>
          </p:cNvPr>
          <p:cNvSpPr/>
          <p:nvPr userDrawn="1"/>
        </p:nvSpPr>
        <p:spPr>
          <a:xfrm>
            <a:off x="4072987" y="1584953"/>
            <a:ext cx="4059506" cy="472073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D0154B5-91CA-4D40-B2C8-274719D9004D}"/>
              </a:ext>
            </a:extLst>
          </p:cNvPr>
          <p:cNvSpPr/>
          <p:nvPr userDrawn="1"/>
        </p:nvSpPr>
        <p:spPr>
          <a:xfrm>
            <a:off x="8132494" y="1584942"/>
            <a:ext cx="4059506" cy="4720736"/>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userDrawn="1">
            <p:ph type="title" hasCustomPrompt="1"/>
          </p:nvPr>
        </p:nvSpPr>
        <p:spPr>
          <a:xfrm>
            <a:off x="3745244" y="366237"/>
            <a:ext cx="4701511" cy="436093"/>
          </a:xfrm>
          <a:prstGeom prst="rect">
            <a:avLst/>
          </a:prstGeom>
        </p:spPr>
        <p:txBody>
          <a:bodyPr lIns="0">
            <a:noAutofit/>
          </a:bodyPr>
          <a:lstStyle>
            <a:lvl1pPr algn="ctr">
              <a:defRPr sz="3600" b="1">
                <a:solidFill>
                  <a:srgbClr val="37465E"/>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4852765" y="1086939"/>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6AAC8EBB-713E-4854-8065-BBE3A031CB8C}"/>
              </a:ext>
            </a:extLst>
          </p:cNvPr>
          <p:cNvSpPr>
            <a:spLocks noGrp="1"/>
          </p:cNvSpPr>
          <p:nvPr userDrawn="1">
            <p:ph type="body" idx="1" hasCustomPrompt="1"/>
          </p:nvPr>
        </p:nvSpPr>
        <p:spPr>
          <a:xfrm>
            <a:off x="1202134" y="3318815"/>
            <a:ext cx="1654278"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32" name="Text Placeholder 3">
            <a:extLst>
              <a:ext uri="{FF2B5EF4-FFF2-40B4-BE49-F238E27FC236}">
                <a16:creationId xmlns:a16="http://schemas.microsoft.com/office/drawing/2014/main" id="{BC190AF0-8B77-4D50-ADF4-6955365DC96A}"/>
              </a:ext>
            </a:extLst>
          </p:cNvPr>
          <p:cNvSpPr>
            <a:spLocks noGrp="1"/>
          </p:cNvSpPr>
          <p:nvPr userDrawn="1">
            <p:ph type="body" sz="half" idx="20" hasCustomPrompt="1"/>
          </p:nvPr>
        </p:nvSpPr>
        <p:spPr>
          <a:xfrm>
            <a:off x="189793" y="4185210"/>
            <a:ext cx="3678962"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4" name="Straight Connector 33">
            <a:extLst>
              <a:ext uri="{FF2B5EF4-FFF2-40B4-BE49-F238E27FC236}">
                <a16:creationId xmlns:a16="http://schemas.microsoft.com/office/drawing/2014/main" id="{189D7F11-550C-45B0-9A23-3426F2B224AB}"/>
              </a:ext>
            </a:extLst>
          </p:cNvPr>
          <p:cNvCxnSpPr>
            <a:cxnSpLocks/>
          </p:cNvCxnSpPr>
          <p:nvPr userDrawn="1"/>
        </p:nvCxnSpPr>
        <p:spPr>
          <a:xfrm flipH="1">
            <a:off x="-87086" y="1584942"/>
            <a:ext cx="4160074" cy="0"/>
          </a:xfrm>
          <a:prstGeom prst="line">
            <a:avLst/>
          </a:prstGeom>
          <a:ln w="98425">
            <a:solidFill>
              <a:srgbClr val="BDE3E8"/>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5D16C46F-8C34-467C-A486-08610D321D5F}"/>
              </a:ext>
            </a:extLst>
          </p:cNvPr>
          <p:cNvSpPr>
            <a:spLocks noGrp="1"/>
          </p:cNvSpPr>
          <p:nvPr userDrawn="1">
            <p:ph type="body" idx="21" hasCustomPrompt="1"/>
          </p:nvPr>
        </p:nvSpPr>
        <p:spPr>
          <a:xfrm>
            <a:off x="5286766" y="3318719"/>
            <a:ext cx="1629152"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37" name="Text Placeholder 3">
            <a:extLst>
              <a:ext uri="{FF2B5EF4-FFF2-40B4-BE49-F238E27FC236}">
                <a16:creationId xmlns:a16="http://schemas.microsoft.com/office/drawing/2014/main" id="{AF5DF698-3519-493E-A397-9C623AF8C5EE}"/>
              </a:ext>
            </a:extLst>
          </p:cNvPr>
          <p:cNvSpPr>
            <a:spLocks noGrp="1"/>
          </p:cNvSpPr>
          <p:nvPr userDrawn="1">
            <p:ph type="body" sz="half" idx="22" hasCustomPrompt="1"/>
          </p:nvPr>
        </p:nvSpPr>
        <p:spPr>
          <a:xfrm>
            <a:off x="4277220" y="4185210"/>
            <a:ext cx="363756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8" name="Straight Connector 37">
            <a:extLst>
              <a:ext uri="{FF2B5EF4-FFF2-40B4-BE49-F238E27FC236}">
                <a16:creationId xmlns:a16="http://schemas.microsoft.com/office/drawing/2014/main" id="{4171056F-F6E0-46D8-B17F-EE0B76F2BA5F}"/>
              </a:ext>
            </a:extLst>
          </p:cNvPr>
          <p:cNvCxnSpPr>
            <a:cxnSpLocks/>
          </p:cNvCxnSpPr>
          <p:nvPr userDrawn="1"/>
        </p:nvCxnSpPr>
        <p:spPr>
          <a:xfrm flipH="1">
            <a:off x="4072989" y="1584942"/>
            <a:ext cx="4059504"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45" name="Text Placeholder 2">
            <a:extLst>
              <a:ext uri="{FF2B5EF4-FFF2-40B4-BE49-F238E27FC236}">
                <a16:creationId xmlns:a16="http://schemas.microsoft.com/office/drawing/2014/main" id="{D8BE2765-570C-4D2C-9816-A5F2432D8CE8}"/>
              </a:ext>
            </a:extLst>
          </p:cNvPr>
          <p:cNvSpPr>
            <a:spLocks noGrp="1"/>
          </p:cNvSpPr>
          <p:nvPr userDrawn="1">
            <p:ph type="body" idx="23" hasCustomPrompt="1"/>
          </p:nvPr>
        </p:nvSpPr>
        <p:spPr>
          <a:xfrm>
            <a:off x="8814457" y="3318815"/>
            <a:ext cx="2695575"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46" name="Text Placeholder 3">
            <a:extLst>
              <a:ext uri="{FF2B5EF4-FFF2-40B4-BE49-F238E27FC236}">
                <a16:creationId xmlns:a16="http://schemas.microsoft.com/office/drawing/2014/main" id="{11D0D556-D1A7-407F-8771-90DAA129969C}"/>
              </a:ext>
            </a:extLst>
          </p:cNvPr>
          <p:cNvSpPr>
            <a:spLocks noGrp="1"/>
          </p:cNvSpPr>
          <p:nvPr userDrawn="1">
            <p:ph type="body" sz="half" idx="24" hasCustomPrompt="1"/>
          </p:nvPr>
        </p:nvSpPr>
        <p:spPr>
          <a:xfrm>
            <a:off x="8350206" y="4185210"/>
            <a:ext cx="362408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47" name="Straight Connector 46">
            <a:extLst>
              <a:ext uri="{FF2B5EF4-FFF2-40B4-BE49-F238E27FC236}">
                <a16:creationId xmlns:a16="http://schemas.microsoft.com/office/drawing/2014/main" id="{2F49F00E-0AFC-4F21-9F6B-E504E9188D26}"/>
              </a:ext>
            </a:extLst>
          </p:cNvPr>
          <p:cNvCxnSpPr>
            <a:cxnSpLocks/>
          </p:cNvCxnSpPr>
          <p:nvPr userDrawn="1"/>
        </p:nvCxnSpPr>
        <p:spPr>
          <a:xfrm flipH="1">
            <a:off x="8132493" y="1584942"/>
            <a:ext cx="4059508" cy="0"/>
          </a:xfrm>
          <a:prstGeom prst="line">
            <a:avLst/>
          </a:prstGeom>
          <a:ln w="98425">
            <a:solidFill>
              <a:srgbClr val="F2F2F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cxnSp>
        <p:nvCxnSpPr>
          <p:cNvPr id="23" name="Straight Connector 22">
            <a:extLst>
              <a:ext uri="{FF2B5EF4-FFF2-40B4-BE49-F238E27FC236}">
                <a16:creationId xmlns:a16="http://schemas.microsoft.com/office/drawing/2014/main" id="{7913DCE2-9520-4777-B2E5-2C0FF4E81775}"/>
              </a:ext>
            </a:extLst>
          </p:cNvPr>
          <p:cNvCxnSpPr>
            <a:cxnSpLocks/>
          </p:cNvCxnSpPr>
          <p:nvPr userDrawn="1"/>
        </p:nvCxnSpPr>
        <p:spPr>
          <a:xfrm>
            <a:off x="5189522" y="3958128"/>
            <a:ext cx="1812955" cy="0"/>
          </a:xfrm>
          <a:prstGeom prst="line">
            <a:avLst/>
          </a:prstGeom>
          <a:ln w="28575">
            <a:solidFill>
              <a:srgbClr val="54698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A3DDAD6-BF7A-4881-9D6C-E08EB575D86A}"/>
              </a:ext>
            </a:extLst>
          </p:cNvPr>
          <p:cNvCxnSpPr>
            <a:cxnSpLocks/>
          </p:cNvCxnSpPr>
          <p:nvPr userDrawn="1"/>
        </p:nvCxnSpPr>
        <p:spPr>
          <a:xfrm>
            <a:off x="1160897" y="3958128"/>
            <a:ext cx="1812955" cy="0"/>
          </a:xfrm>
          <a:prstGeom prst="line">
            <a:avLst/>
          </a:prstGeom>
          <a:ln w="28575">
            <a:solidFill>
              <a:srgbClr val="BDE3E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A26CE91-7363-4D07-91B5-DB3CB01291C6}"/>
              </a:ext>
            </a:extLst>
          </p:cNvPr>
          <p:cNvCxnSpPr>
            <a:cxnSpLocks/>
          </p:cNvCxnSpPr>
          <p:nvPr userDrawn="1"/>
        </p:nvCxnSpPr>
        <p:spPr>
          <a:xfrm>
            <a:off x="9274819" y="3958128"/>
            <a:ext cx="1812955" cy="0"/>
          </a:xfrm>
          <a:prstGeom prst="line">
            <a:avLst/>
          </a:prstGeom>
          <a:ln w="28575">
            <a:solidFill>
              <a:srgbClr val="F2F2F2"/>
            </a:solidFill>
          </a:ln>
        </p:spPr>
        <p:style>
          <a:lnRef idx="1">
            <a:schemeClr val="accent1"/>
          </a:lnRef>
          <a:fillRef idx="0">
            <a:schemeClr val="accent1"/>
          </a:fillRef>
          <a:effectRef idx="0">
            <a:schemeClr val="accent1"/>
          </a:effectRef>
          <a:fontRef idx="minor">
            <a:schemeClr val="tx1"/>
          </a:fontRef>
        </p:style>
      </p:cxnSp>
      <p:sp>
        <p:nvSpPr>
          <p:cNvPr id="39" name="Slide Number Placeholder 5">
            <a:extLst>
              <a:ext uri="{FF2B5EF4-FFF2-40B4-BE49-F238E27FC236}">
                <a16:creationId xmlns:a16="http://schemas.microsoft.com/office/drawing/2014/main" id="{5467906F-2E50-4596-A9B9-E8F2B67377EA}"/>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54AB913A-6D79-4CA9-BFC6-0E021B581985}"/>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885430114"/>
      </p:ext>
    </p:extLst>
  </p:cSld>
  <p:clrMapOvr>
    <a:masterClrMapping/>
  </p:clrMapOvr>
  <p:extLst>
    <p:ext uri="{DCECCB84-F9BA-43D5-87BE-67443E8EF086}">
      <p15:sldGuideLst xmlns:p15="http://schemas.microsoft.com/office/powerpoint/2012/main">
        <p15:guide id="1" orient="horz" pos="3216">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p">
    <p:bg>
      <p:bgPr>
        <a:solidFill>
          <a:schemeClr val="bg1"/>
        </a:solidFill>
        <a:effectLst/>
      </p:bgPr>
    </p:bg>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0BE6CFDC-24D8-4D20-B6E7-4AA09B4979CA}"/>
              </a:ext>
            </a:extLst>
          </p:cNvPr>
          <p:cNvSpPr/>
          <p:nvPr userDrawn="1"/>
        </p:nvSpPr>
        <p:spPr>
          <a:xfrm>
            <a:off x="9639299" y="3772605"/>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FD29E683-4719-48F8-87E8-5C2561E62183}"/>
              </a:ext>
            </a:extLst>
          </p:cNvPr>
          <p:cNvSpPr/>
          <p:nvPr userDrawn="1"/>
        </p:nvSpPr>
        <p:spPr>
          <a:xfrm>
            <a:off x="9639299" y="1893629"/>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593321"/>
            <a:ext cx="11020425"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1314023"/>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33" name="Text Placeholder 2">
            <a:extLst>
              <a:ext uri="{FF2B5EF4-FFF2-40B4-BE49-F238E27FC236}">
                <a16:creationId xmlns:a16="http://schemas.microsoft.com/office/drawing/2014/main" id="{1CDE9D4F-03C1-4E38-83AE-DEDBDF7E3F78}"/>
              </a:ext>
            </a:extLst>
          </p:cNvPr>
          <p:cNvSpPr>
            <a:spLocks noGrp="1"/>
          </p:cNvSpPr>
          <p:nvPr>
            <p:ph type="body" idx="1" hasCustomPrompt="1"/>
          </p:nvPr>
        </p:nvSpPr>
        <p:spPr>
          <a:xfrm>
            <a:off x="9715054" y="1893629"/>
            <a:ext cx="2360988"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Legend</a:t>
            </a:r>
          </a:p>
        </p:txBody>
      </p:sp>
      <p:sp>
        <p:nvSpPr>
          <p:cNvPr id="134" name="Text Placeholder 2">
            <a:extLst>
              <a:ext uri="{FF2B5EF4-FFF2-40B4-BE49-F238E27FC236}">
                <a16:creationId xmlns:a16="http://schemas.microsoft.com/office/drawing/2014/main" id="{CD401167-7CDB-4E85-A239-8CF7E26CABEC}"/>
              </a:ext>
            </a:extLst>
          </p:cNvPr>
          <p:cNvSpPr>
            <a:spLocks noGrp="1"/>
          </p:cNvSpPr>
          <p:nvPr>
            <p:ph type="body" idx="20" hasCustomPrompt="1"/>
          </p:nvPr>
        </p:nvSpPr>
        <p:spPr>
          <a:xfrm>
            <a:off x="10251330" y="232879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35" name="Text Placeholder 2">
            <a:extLst>
              <a:ext uri="{FF2B5EF4-FFF2-40B4-BE49-F238E27FC236}">
                <a16:creationId xmlns:a16="http://schemas.microsoft.com/office/drawing/2014/main" id="{E897A509-FDC8-4934-91B3-08AD742868CE}"/>
              </a:ext>
            </a:extLst>
          </p:cNvPr>
          <p:cNvSpPr>
            <a:spLocks noGrp="1"/>
          </p:cNvSpPr>
          <p:nvPr>
            <p:ph type="body" idx="21" hasCustomPrompt="1"/>
          </p:nvPr>
        </p:nvSpPr>
        <p:spPr>
          <a:xfrm>
            <a:off x="10251330" y="270065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38" name="Text Placeholder 2">
            <a:extLst>
              <a:ext uri="{FF2B5EF4-FFF2-40B4-BE49-F238E27FC236}">
                <a16:creationId xmlns:a16="http://schemas.microsoft.com/office/drawing/2014/main" id="{0875FB61-4446-459A-B3F1-188187E44584}"/>
              </a:ext>
            </a:extLst>
          </p:cNvPr>
          <p:cNvSpPr>
            <a:spLocks noGrp="1"/>
          </p:cNvSpPr>
          <p:nvPr>
            <p:ph type="body" idx="22" hasCustomPrompt="1"/>
          </p:nvPr>
        </p:nvSpPr>
        <p:spPr>
          <a:xfrm>
            <a:off x="10251330" y="3067496"/>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43" name="Text Placeholder 2">
            <a:extLst>
              <a:ext uri="{FF2B5EF4-FFF2-40B4-BE49-F238E27FC236}">
                <a16:creationId xmlns:a16="http://schemas.microsoft.com/office/drawing/2014/main" id="{D307578B-6DB6-4929-ACF8-7DEBEFFEDC1D}"/>
              </a:ext>
            </a:extLst>
          </p:cNvPr>
          <p:cNvSpPr>
            <a:spLocks noGrp="1"/>
          </p:cNvSpPr>
          <p:nvPr>
            <p:ph type="body" idx="23" hasCustomPrompt="1"/>
          </p:nvPr>
        </p:nvSpPr>
        <p:spPr>
          <a:xfrm>
            <a:off x="9715053" y="3771707"/>
            <a:ext cx="2360989"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Services</a:t>
            </a:r>
          </a:p>
        </p:txBody>
      </p:sp>
      <p:sp>
        <p:nvSpPr>
          <p:cNvPr id="144" name="Text Placeholder 2">
            <a:extLst>
              <a:ext uri="{FF2B5EF4-FFF2-40B4-BE49-F238E27FC236}">
                <a16:creationId xmlns:a16="http://schemas.microsoft.com/office/drawing/2014/main" id="{6BF0E3D2-5096-4EA1-ABDE-47AF470E189E}"/>
              </a:ext>
            </a:extLst>
          </p:cNvPr>
          <p:cNvSpPr>
            <a:spLocks noGrp="1"/>
          </p:cNvSpPr>
          <p:nvPr>
            <p:ph type="body" idx="24" hasCustomPrompt="1"/>
          </p:nvPr>
        </p:nvSpPr>
        <p:spPr>
          <a:xfrm>
            <a:off x="10251330" y="420687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45" name="Text Placeholder 2">
            <a:extLst>
              <a:ext uri="{FF2B5EF4-FFF2-40B4-BE49-F238E27FC236}">
                <a16:creationId xmlns:a16="http://schemas.microsoft.com/office/drawing/2014/main" id="{180E0CB5-8BE7-44E1-9283-FD4860EF9139}"/>
              </a:ext>
            </a:extLst>
          </p:cNvPr>
          <p:cNvSpPr>
            <a:spLocks noGrp="1"/>
          </p:cNvSpPr>
          <p:nvPr>
            <p:ph type="body" idx="25" hasCustomPrompt="1"/>
          </p:nvPr>
        </p:nvSpPr>
        <p:spPr>
          <a:xfrm>
            <a:off x="10251330" y="457873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48" name="Text Placeholder 2">
            <a:extLst>
              <a:ext uri="{FF2B5EF4-FFF2-40B4-BE49-F238E27FC236}">
                <a16:creationId xmlns:a16="http://schemas.microsoft.com/office/drawing/2014/main" id="{3A78532F-B469-49D7-BDBB-CFE12C2D71E9}"/>
              </a:ext>
            </a:extLst>
          </p:cNvPr>
          <p:cNvSpPr>
            <a:spLocks noGrp="1"/>
          </p:cNvSpPr>
          <p:nvPr>
            <p:ph type="body" idx="26" hasCustomPrompt="1"/>
          </p:nvPr>
        </p:nvSpPr>
        <p:spPr>
          <a:xfrm>
            <a:off x="10251330" y="4945574"/>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52" name="Text Placeholder 2">
            <a:extLst>
              <a:ext uri="{FF2B5EF4-FFF2-40B4-BE49-F238E27FC236}">
                <a16:creationId xmlns:a16="http://schemas.microsoft.com/office/drawing/2014/main" id="{C2D58BA1-A8C7-4012-8B74-EAE98FB8E963}"/>
              </a:ext>
            </a:extLst>
          </p:cNvPr>
          <p:cNvSpPr>
            <a:spLocks noGrp="1"/>
          </p:cNvSpPr>
          <p:nvPr>
            <p:ph type="body" idx="27" hasCustomPrompt="1"/>
          </p:nvPr>
        </p:nvSpPr>
        <p:spPr>
          <a:xfrm>
            <a:off x="10251330" y="5319827"/>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4</a:t>
            </a:r>
          </a:p>
        </p:txBody>
      </p:sp>
      <p:sp>
        <p:nvSpPr>
          <p:cNvPr id="153" name="Text Placeholder 2">
            <a:extLst>
              <a:ext uri="{FF2B5EF4-FFF2-40B4-BE49-F238E27FC236}">
                <a16:creationId xmlns:a16="http://schemas.microsoft.com/office/drawing/2014/main" id="{D2C467C2-96B5-4426-929B-A075F0F429A1}"/>
              </a:ext>
            </a:extLst>
          </p:cNvPr>
          <p:cNvSpPr>
            <a:spLocks noGrp="1"/>
          </p:cNvSpPr>
          <p:nvPr>
            <p:ph type="body" idx="28" hasCustomPrompt="1"/>
          </p:nvPr>
        </p:nvSpPr>
        <p:spPr>
          <a:xfrm>
            <a:off x="10251330" y="5686668"/>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5</a:t>
            </a:r>
          </a:p>
        </p:txBody>
      </p:sp>
      <p:pic>
        <p:nvPicPr>
          <p:cNvPr id="20" name="Picture 19" descr="A picture containing drawing&#10;&#10;Description automatically generated">
            <a:extLst>
              <a:ext uri="{FF2B5EF4-FFF2-40B4-BE49-F238E27FC236}">
                <a16:creationId xmlns:a16="http://schemas.microsoft.com/office/drawing/2014/main" id="{89FEA16B-AFA9-49CB-B755-7989F6DD8C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1" name="Slide Number Placeholder 5">
            <a:extLst>
              <a:ext uri="{FF2B5EF4-FFF2-40B4-BE49-F238E27FC236}">
                <a16:creationId xmlns:a16="http://schemas.microsoft.com/office/drawing/2014/main" id="{0288829D-8FF5-4F17-B3ED-49C92FF9595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DF6D42A6-5D53-42CB-BC88-DCCAC243327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049081030"/>
      </p:ext>
    </p:extLst>
  </p:cSld>
  <p:clrMapOvr>
    <a:masterClrMapping/>
  </p:clrMapOvr>
  <p:extLst>
    <p:ext uri="{DCECCB84-F9BA-43D5-87BE-67443E8EF086}">
      <p15:sldGuideLst xmlns:p15="http://schemas.microsoft.com/office/powerpoint/2012/main">
        <p15:guide id="1" orient="horz" pos="3192" userDrawn="1">
          <p15:clr>
            <a:srgbClr val="FBAE40"/>
          </p15:clr>
        </p15:guide>
        <p15:guide id="2" pos="5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24" name="Freeform 2">
            <a:extLst>
              <a:ext uri="{FF2B5EF4-FFF2-40B4-BE49-F238E27FC236}">
                <a16:creationId xmlns:a16="http://schemas.microsoft.com/office/drawing/2014/main" id="{ECB76D88-49A0-4154-B911-5E67F28F581E}"/>
              </a:ext>
            </a:extLst>
          </p:cNvPr>
          <p:cNvSpPr/>
          <p:nvPr userDrawn="1"/>
        </p:nvSpPr>
        <p:spPr>
          <a:xfrm>
            <a:off x="-1" y="0"/>
            <a:ext cx="8998086" cy="6858000"/>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0">
            <a:extLst>
              <a:ext uri="{FF2B5EF4-FFF2-40B4-BE49-F238E27FC236}">
                <a16:creationId xmlns:a16="http://schemas.microsoft.com/office/drawing/2014/main" id="{3A0C692D-DDDF-41D5-8472-39C1EBAB5504}"/>
              </a:ext>
            </a:extLst>
          </p:cNvPr>
          <p:cNvSpPr>
            <a:spLocks noGrp="1"/>
          </p:cNvSpPr>
          <p:nvPr>
            <p:ph type="pic" sz="quarter" idx="10"/>
          </p:nvPr>
        </p:nvSpPr>
        <p:spPr>
          <a:xfrm>
            <a:off x="4799517"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3" name="Title 1">
            <a:extLst>
              <a:ext uri="{FF2B5EF4-FFF2-40B4-BE49-F238E27FC236}">
                <a16:creationId xmlns:a16="http://schemas.microsoft.com/office/drawing/2014/main" id="{FED3A7C3-250E-4A7B-91DD-87207A62D288}"/>
              </a:ext>
            </a:extLst>
          </p:cNvPr>
          <p:cNvSpPr>
            <a:spLocks noGrp="1"/>
          </p:cNvSpPr>
          <p:nvPr>
            <p:ph type="title" hasCustomPrompt="1"/>
          </p:nvPr>
        </p:nvSpPr>
        <p:spPr>
          <a:xfrm>
            <a:off x="952500" y="1331471"/>
            <a:ext cx="6450623" cy="374287"/>
          </a:xfrm>
          <a:prstGeom prst="rect">
            <a:avLst/>
          </a:prstGeom>
        </p:spPr>
        <p:txBody>
          <a:bodyPr lIns="0">
            <a:noAutofit/>
          </a:bodyPr>
          <a:lstStyle>
            <a:lvl1pPr>
              <a:defRPr sz="4500" b="1">
                <a:solidFill>
                  <a:schemeClr val="bg1"/>
                </a:solidFill>
                <a:latin typeface="Raleway" panose="020B0503030101060003" pitchFamily="34" charset="0"/>
              </a:defRPr>
            </a:lvl1pPr>
          </a:lstStyle>
          <a:p>
            <a:r>
              <a:rPr lang="en-US" dirty="0"/>
              <a:t>Conclusion</a:t>
            </a:r>
          </a:p>
        </p:txBody>
      </p:sp>
      <p:cxnSp>
        <p:nvCxnSpPr>
          <p:cNvPr id="14" name="Straight Connector 13">
            <a:extLst>
              <a:ext uri="{FF2B5EF4-FFF2-40B4-BE49-F238E27FC236}">
                <a16:creationId xmlns:a16="http://schemas.microsoft.com/office/drawing/2014/main" id="{D3D7CAF6-C0A6-4509-97C7-74753EC2DD6A}"/>
              </a:ext>
            </a:extLst>
          </p:cNvPr>
          <p:cNvCxnSpPr>
            <a:cxnSpLocks/>
          </p:cNvCxnSpPr>
          <p:nvPr userDrawn="1"/>
        </p:nvCxnSpPr>
        <p:spPr>
          <a:xfrm>
            <a:off x="952500" y="1990367"/>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7C706521-C2DD-46C1-8D7A-8FC57F200918}"/>
              </a:ext>
            </a:extLst>
          </p:cNvPr>
          <p:cNvSpPr>
            <a:spLocks noGrp="1"/>
          </p:cNvSpPr>
          <p:nvPr>
            <p:ph type="body" idx="1" hasCustomPrompt="1"/>
          </p:nvPr>
        </p:nvSpPr>
        <p:spPr>
          <a:xfrm>
            <a:off x="952500" y="4176905"/>
            <a:ext cx="2771778"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Contact Info</a:t>
            </a:r>
          </a:p>
        </p:txBody>
      </p:sp>
      <p:sp>
        <p:nvSpPr>
          <p:cNvPr id="27" name="Text Placeholder 2">
            <a:extLst>
              <a:ext uri="{FF2B5EF4-FFF2-40B4-BE49-F238E27FC236}">
                <a16:creationId xmlns:a16="http://schemas.microsoft.com/office/drawing/2014/main" id="{A2DC4B6C-6A83-4875-A992-BF8522D4B736}"/>
              </a:ext>
            </a:extLst>
          </p:cNvPr>
          <p:cNvSpPr>
            <a:spLocks noGrp="1"/>
          </p:cNvSpPr>
          <p:nvPr>
            <p:ph type="body" idx="20" hasCustomPrompt="1"/>
          </p:nvPr>
        </p:nvSpPr>
        <p:spPr>
          <a:xfrm>
            <a:off x="1329882" y="4646683"/>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1</a:t>
            </a:r>
          </a:p>
        </p:txBody>
      </p:sp>
      <p:sp>
        <p:nvSpPr>
          <p:cNvPr id="28" name="Text Placeholder 3">
            <a:extLst>
              <a:ext uri="{FF2B5EF4-FFF2-40B4-BE49-F238E27FC236}">
                <a16:creationId xmlns:a16="http://schemas.microsoft.com/office/drawing/2014/main" id="{94D5182A-75AE-49CC-84E5-F1ACBB4E4E69}"/>
              </a:ext>
            </a:extLst>
          </p:cNvPr>
          <p:cNvSpPr>
            <a:spLocks noGrp="1"/>
          </p:cNvSpPr>
          <p:nvPr>
            <p:ph type="body" sz="half" idx="22" hasCustomPrompt="1"/>
          </p:nvPr>
        </p:nvSpPr>
        <p:spPr>
          <a:xfrm>
            <a:off x="952500" y="2369090"/>
            <a:ext cx="4855447" cy="1005111"/>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3" name="Picture 2" descr="A picture containing drawing&#10;&#10;Description automatically generated">
            <a:extLst>
              <a:ext uri="{FF2B5EF4-FFF2-40B4-BE49-F238E27FC236}">
                <a16:creationId xmlns:a16="http://schemas.microsoft.com/office/drawing/2014/main" id="{8E232FE9-8DB1-43B4-BA97-77035FEEAA3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pic>
        <p:nvPicPr>
          <p:cNvPr id="4" name="Picture 3" descr="A close up of a logo&#10;&#10;Description automatically generated">
            <a:extLst>
              <a:ext uri="{FF2B5EF4-FFF2-40B4-BE49-F238E27FC236}">
                <a16:creationId xmlns:a16="http://schemas.microsoft.com/office/drawing/2014/main" id="{9D4D4B04-5E59-4A26-BD3B-6B5B0EC963B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52500" y="5427923"/>
            <a:ext cx="268810" cy="268810"/>
          </a:xfrm>
          <a:prstGeom prst="rect">
            <a:avLst/>
          </a:prstGeom>
        </p:spPr>
      </p:pic>
      <p:pic>
        <p:nvPicPr>
          <p:cNvPr id="6" name="Picture 5" descr="A close up of a logo&#10;&#10;Description automatically generated">
            <a:extLst>
              <a:ext uri="{FF2B5EF4-FFF2-40B4-BE49-F238E27FC236}">
                <a16:creationId xmlns:a16="http://schemas.microsoft.com/office/drawing/2014/main" id="{6A9D5765-8133-4DBD-A907-093CDA9A2A2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52500" y="5037156"/>
            <a:ext cx="268810" cy="268810"/>
          </a:xfrm>
          <a:prstGeom prst="rect">
            <a:avLst/>
          </a:prstGeom>
        </p:spPr>
      </p:pic>
      <p:pic>
        <p:nvPicPr>
          <p:cNvPr id="8" name="Picture 7" descr="A close up of a logo&#10;&#10;Description automatically generated">
            <a:extLst>
              <a:ext uri="{FF2B5EF4-FFF2-40B4-BE49-F238E27FC236}">
                <a16:creationId xmlns:a16="http://schemas.microsoft.com/office/drawing/2014/main" id="{292EB73D-8187-4FD0-93CC-4EAF081287C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52500" y="4641054"/>
            <a:ext cx="268810" cy="268810"/>
          </a:xfrm>
          <a:prstGeom prst="rect">
            <a:avLst/>
          </a:prstGeom>
        </p:spPr>
      </p:pic>
      <p:sp>
        <p:nvSpPr>
          <p:cNvPr id="21" name="Text Placeholder 2">
            <a:extLst>
              <a:ext uri="{FF2B5EF4-FFF2-40B4-BE49-F238E27FC236}">
                <a16:creationId xmlns:a16="http://schemas.microsoft.com/office/drawing/2014/main" id="{6DC26D55-2FF1-4A51-A84E-89EED6F73BD2}"/>
              </a:ext>
            </a:extLst>
          </p:cNvPr>
          <p:cNvSpPr>
            <a:spLocks noGrp="1"/>
          </p:cNvSpPr>
          <p:nvPr>
            <p:ph type="body" idx="23" hasCustomPrompt="1"/>
          </p:nvPr>
        </p:nvSpPr>
        <p:spPr>
          <a:xfrm>
            <a:off x="1329882" y="5047935"/>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2</a:t>
            </a:r>
          </a:p>
        </p:txBody>
      </p:sp>
      <p:sp>
        <p:nvSpPr>
          <p:cNvPr id="22" name="Text Placeholder 2">
            <a:extLst>
              <a:ext uri="{FF2B5EF4-FFF2-40B4-BE49-F238E27FC236}">
                <a16:creationId xmlns:a16="http://schemas.microsoft.com/office/drawing/2014/main" id="{F09FEC57-6488-4623-89D4-20F0C58A384B}"/>
              </a:ext>
            </a:extLst>
          </p:cNvPr>
          <p:cNvSpPr>
            <a:spLocks noGrp="1"/>
          </p:cNvSpPr>
          <p:nvPr>
            <p:ph type="body" idx="24" hasCustomPrompt="1"/>
          </p:nvPr>
        </p:nvSpPr>
        <p:spPr>
          <a:xfrm>
            <a:off x="1329882" y="5444777"/>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3</a:t>
            </a:r>
          </a:p>
        </p:txBody>
      </p:sp>
      <p:sp>
        <p:nvSpPr>
          <p:cNvPr id="23" name="Slide Number Placeholder 5">
            <a:extLst>
              <a:ext uri="{FF2B5EF4-FFF2-40B4-BE49-F238E27FC236}">
                <a16:creationId xmlns:a16="http://schemas.microsoft.com/office/drawing/2014/main" id="{F1A50989-8109-4601-B814-FB899D7F3A4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5" name="Footer Placeholder 4">
            <a:extLst>
              <a:ext uri="{FF2B5EF4-FFF2-40B4-BE49-F238E27FC236}">
                <a16:creationId xmlns:a16="http://schemas.microsoft.com/office/drawing/2014/main" id="{509D2860-D7AE-40D9-BDBB-2560FFB69832}"/>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1306374519"/>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 Divider V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0" y="0"/>
            <a:ext cx="12192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43B0C05-CEDC-4626-B9B8-0213C1D0E68F}"/>
              </a:ext>
            </a:extLst>
          </p:cNvPr>
          <p:cNvCxnSpPr>
            <a:cxnSpLocks/>
          </p:cNvCxnSpPr>
          <p:nvPr userDrawn="1"/>
        </p:nvCxnSpPr>
        <p:spPr>
          <a:xfrm>
            <a:off x="3673288" y="359318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2830295"/>
            <a:ext cx="10515600" cy="598705"/>
          </a:xfrm>
          <a:prstGeom prst="rect">
            <a:avLst/>
          </a:prstGeom>
        </p:spPr>
        <p:txBody>
          <a:bodyPr>
            <a:noAutofit/>
          </a:bodyPr>
          <a:lstStyle>
            <a:lvl1pPr algn="ctr">
              <a:defRPr sz="3600" b="0" kern="1200" cap="all" spc="-150" baseline="0">
                <a:solidFill>
                  <a:schemeClr val="bg1"/>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1523999" y="3861014"/>
            <a:ext cx="9144000" cy="1027111"/>
          </a:xfrm>
          <a:prstGeom prst="rect">
            <a:avLst/>
          </a:prstGeom>
        </p:spPr>
        <p:txBody>
          <a:bodyPr>
            <a:noAutofit/>
          </a:bodyPr>
          <a:lstStyle>
            <a:lvl1pPr marL="0" indent="0" algn="ctr">
              <a:buNone/>
              <a:defRPr sz="5800" b="0" baseline="0">
                <a:solidFill>
                  <a:schemeClr val="bg1"/>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3" name="Picture 2" descr="A picture containing drawing&#10;&#10;Description automatically generated">
            <a:extLst>
              <a:ext uri="{FF2B5EF4-FFF2-40B4-BE49-F238E27FC236}">
                <a16:creationId xmlns:a16="http://schemas.microsoft.com/office/drawing/2014/main" id="{977FEBC8-A5B6-49F7-9145-4E58ECEC088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905374" y="263661"/>
            <a:ext cx="2381250" cy="1193518"/>
          </a:xfrm>
          <a:prstGeom prst="rect">
            <a:avLst/>
          </a:prstGeom>
        </p:spPr>
      </p:pic>
    </p:spTree>
    <p:extLst>
      <p:ext uri="{BB962C8B-B14F-4D97-AF65-F5344CB8AC3E}">
        <p14:creationId xmlns:p14="http://schemas.microsoft.com/office/powerpoint/2010/main" val="2339200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lain Slide">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6" name="Straight Connector 5">
            <a:extLst>
              <a:ext uri="{FF2B5EF4-FFF2-40B4-BE49-F238E27FC236}">
                <a16:creationId xmlns:a16="http://schemas.microsoft.com/office/drawing/2014/main" id="{8CAFA596-9110-4DB0-BEDF-C35A24B5F476}"/>
              </a:ext>
            </a:extLst>
          </p:cNvPr>
          <p:cNvCxnSpPr>
            <a:cxnSpLocks/>
          </p:cNvCxnSpPr>
          <p:nvPr userDrawn="1"/>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6506847"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Tree>
    <p:extLst>
      <p:ext uri="{BB962C8B-B14F-4D97-AF65-F5344CB8AC3E}">
        <p14:creationId xmlns:p14="http://schemas.microsoft.com/office/powerpoint/2010/main" val="1071250916"/>
      </p:ext>
    </p:extLst>
  </p:cSld>
  <p:clrMapOvr>
    <a:masterClrMapping/>
  </p:clrMapOvr>
  <p:extLst>
    <p:ext uri="{DCECCB84-F9BA-43D5-87BE-67443E8EF086}">
      <p15:sldGuideLst xmlns:p15="http://schemas.microsoft.com/office/powerpoint/2012/main">
        <p15:guide id="1" orient="horz" pos="3192">
          <p15:clr>
            <a:srgbClr val="FBAE40"/>
          </p15:clr>
        </p15:guide>
        <p15:guide id="2" pos="41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D88EDE-1B07-4782-91C4-BC8E0EF2E25D}"/>
              </a:ext>
            </a:extLst>
          </p:cNvPr>
          <p:cNvSpPr>
            <a:spLocks noGrp="1"/>
          </p:cNvSpPr>
          <p:nvPr>
            <p:ph type="dt" sz="half" idx="10"/>
          </p:nvPr>
        </p:nvSpPr>
        <p:spPr/>
        <p:txBody>
          <a:bodyPr/>
          <a:lstStyle/>
          <a:p>
            <a:fld id="{844F2E7E-EBF7-433E-9D2C-96667B53B5A3}" type="datetimeFigureOut">
              <a:rPr lang="en-US" smtClean="0"/>
              <a:t>10/7/2021</a:t>
            </a:fld>
            <a:endParaRPr lang="en-US"/>
          </a:p>
        </p:txBody>
      </p:sp>
      <p:sp>
        <p:nvSpPr>
          <p:cNvPr id="3" name="Footer Placeholder 2">
            <a:extLst>
              <a:ext uri="{FF2B5EF4-FFF2-40B4-BE49-F238E27FC236}">
                <a16:creationId xmlns:a16="http://schemas.microsoft.com/office/drawing/2014/main" id="{FD9D2E46-CC66-48E8-87B3-25F4D66CD2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A1F546-F37A-4BBC-AC89-4F8CC5AE4434}"/>
              </a:ext>
            </a:extLst>
          </p:cNvPr>
          <p:cNvSpPr>
            <a:spLocks noGrp="1"/>
          </p:cNvSpPr>
          <p:nvPr>
            <p:ph type="sldNum" sz="quarter" idx="12"/>
          </p:nvPr>
        </p:nvSpPr>
        <p:spPr/>
        <p:txBody>
          <a:bodyPr/>
          <a:lstStyle/>
          <a:p>
            <a:fld id="{AC961474-6227-42A9-AEB7-A3AE070EE967}" type="slidenum">
              <a:rPr lang="en-US" smtClean="0"/>
              <a:t>‹#›</a:t>
            </a:fld>
            <a:endParaRPr lang="en-US"/>
          </a:p>
        </p:txBody>
      </p:sp>
    </p:spTree>
    <p:extLst>
      <p:ext uri="{BB962C8B-B14F-4D97-AF65-F5344CB8AC3E}">
        <p14:creationId xmlns:p14="http://schemas.microsoft.com/office/powerpoint/2010/main" val="3332483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ic Divider V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1" y="785898"/>
            <a:ext cx="10125075" cy="292417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4035278"/>
            <a:ext cx="4143376" cy="598705"/>
          </a:xfrm>
          <a:prstGeom prst="rect">
            <a:avLst/>
          </a:prstGeom>
        </p:spPr>
        <p:txBody>
          <a:bodyPr lIns="0">
            <a:noAutofit/>
          </a:bodyPr>
          <a:lstStyle>
            <a:lvl1pPr algn="l">
              <a:defRPr sz="3600" b="0" kern="1200" cap="all" spc="-150" baseline="0">
                <a:solidFill>
                  <a:srgbClr val="37465E"/>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838199" y="5067251"/>
            <a:ext cx="9144000" cy="1027111"/>
          </a:xfrm>
          <a:prstGeom prst="rect">
            <a:avLst/>
          </a:prstGeom>
        </p:spPr>
        <p:txBody>
          <a:bodyPr lIns="0">
            <a:noAutofit/>
          </a:bodyPr>
          <a:lstStyle>
            <a:lvl1pPr marL="0" indent="0" algn="l">
              <a:buNone/>
              <a:defRPr sz="5800" b="0" baseline="0">
                <a:solidFill>
                  <a:srgbClr val="37465E"/>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sp>
        <p:nvSpPr>
          <p:cNvPr id="4" name="Picture Placeholder 3">
            <a:extLst>
              <a:ext uri="{FF2B5EF4-FFF2-40B4-BE49-F238E27FC236}">
                <a16:creationId xmlns:a16="http://schemas.microsoft.com/office/drawing/2014/main" id="{99E0A2BA-DEBC-41F9-BE9D-CC84A19329AC}"/>
              </a:ext>
            </a:extLst>
          </p:cNvPr>
          <p:cNvSpPr>
            <a:spLocks noGrp="1"/>
          </p:cNvSpPr>
          <p:nvPr>
            <p:ph type="pic" sz="quarter" idx="10"/>
          </p:nvPr>
        </p:nvSpPr>
        <p:spPr>
          <a:xfrm>
            <a:off x="495299" y="479968"/>
            <a:ext cx="11696701" cy="2747720"/>
          </a:xfrm>
        </p:spPr>
        <p:txBody>
          <a:bodyPr/>
          <a:lstStyle/>
          <a:p>
            <a:endParaRPr lang="en-US"/>
          </a:p>
        </p:txBody>
      </p:sp>
      <p:cxnSp>
        <p:nvCxnSpPr>
          <p:cNvPr id="16" name="Straight Connector 15">
            <a:extLst>
              <a:ext uri="{FF2B5EF4-FFF2-40B4-BE49-F238E27FC236}">
                <a16:creationId xmlns:a16="http://schemas.microsoft.com/office/drawing/2014/main" id="{A5653A38-682D-49CD-ACF2-B3BDAD548874}"/>
              </a:ext>
            </a:extLst>
          </p:cNvPr>
          <p:cNvCxnSpPr>
            <a:cxnSpLocks/>
          </p:cNvCxnSpPr>
          <p:nvPr userDrawn="1"/>
        </p:nvCxnSpPr>
        <p:spPr>
          <a:xfrm>
            <a:off x="838199" y="4799419"/>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7B5960BD-58F5-41F2-B4FB-CBCCA139CDB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Tree>
    <p:extLst>
      <p:ext uri="{BB962C8B-B14F-4D97-AF65-F5344CB8AC3E}">
        <p14:creationId xmlns:p14="http://schemas.microsoft.com/office/powerpoint/2010/main" val="257145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V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3295291"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4741399" y="1803367"/>
            <a:ext cx="5416550" cy="4401315"/>
          </a:xfrm>
        </p:spPr>
        <p:txBody>
          <a:bodyPr lIns="0">
            <a:noAutofit/>
          </a:bodyPr>
          <a:lstStyle>
            <a:lvl1pPr marL="342900" indent="-342900">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4741399" y="633767"/>
            <a:ext cx="5615188" cy="374287"/>
          </a:xfrm>
        </p:spPr>
        <p:txBody>
          <a:bodyPr lIns="0">
            <a:noAutofit/>
          </a:bodyPr>
          <a:lstStyle>
            <a:lvl1pPr>
              <a:defRPr sz="4500"/>
            </a:lvl1pPr>
          </a:lstStyle>
          <a:p>
            <a:r>
              <a:rPr lang="en-US" dirty="0"/>
              <a:t>Agenda</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33042" y="653314"/>
            <a:ext cx="3645660" cy="5551371"/>
          </a:xfrm>
        </p:spPr>
        <p:txBody>
          <a:bodyPr/>
          <a:lstStyle/>
          <a:p>
            <a:endParaRPr lang="en-US"/>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47413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6FBD4F-ADF4-419E-9B0A-E82E4A9DAB85}"/>
              </a:ext>
            </a:extLst>
          </p:cNvPr>
          <p:cNvCxnSpPr>
            <a:cxnSpLocks/>
          </p:cNvCxnSpPr>
          <p:nvPr userDrawn="1"/>
        </p:nvCxnSpPr>
        <p:spPr>
          <a:xfrm>
            <a:off x="66908" y="0"/>
            <a:ext cx="0" cy="6898656"/>
          </a:xfrm>
          <a:prstGeom prst="line">
            <a:avLst/>
          </a:prstGeom>
          <a:ln w="50800">
            <a:solidFill>
              <a:srgbClr val="BDE3E8"/>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E0473120-E706-403E-ADF7-BBAA2F5619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728" y="6272618"/>
            <a:ext cx="1239827" cy="621042"/>
          </a:xfrm>
          <a:prstGeom prst="rect">
            <a:avLst/>
          </a:prstGeom>
        </p:spPr>
      </p:pic>
      <p:sp>
        <p:nvSpPr>
          <p:cNvPr id="9" name="Slide Number Placeholder 5">
            <a:extLst>
              <a:ext uri="{FF2B5EF4-FFF2-40B4-BE49-F238E27FC236}">
                <a16:creationId xmlns:a16="http://schemas.microsoft.com/office/drawing/2014/main" id="{71D391D4-1540-4937-8F00-D50E23AFBC3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0" name="Footer Placeholder 4">
            <a:extLst>
              <a:ext uri="{FF2B5EF4-FFF2-40B4-BE49-F238E27FC236}">
                <a16:creationId xmlns:a16="http://schemas.microsoft.com/office/drawing/2014/main" id="{C850E586-923B-4BD8-B60B-50E2871FC8F8}"/>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51233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V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9721138" y="1"/>
            <a:ext cx="2470862"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838199" y="1803367"/>
            <a:ext cx="5416550" cy="4420861"/>
          </a:xfrm>
        </p:spPr>
        <p:txBody>
          <a:bodyPr lIns="0">
            <a:noAutofit/>
          </a:bodyPr>
          <a:lstStyle>
            <a:lvl1pPr>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838199" y="633767"/>
            <a:ext cx="5615188" cy="374287"/>
          </a:xfrm>
        </p:spPr>
        <p:txBody>
          <a:bodyPr lIns="0">
            <a:noAutofit/>
          </a:bodyPr>
          <a:lstStyle>
            <a:lvl1pPr>
              <a:defRPr sz="4500"/>
            </a:lvl1pPr>
          </a:lstStyle>
          <a:p>
            <a:r>
              <a:rPr lang="en-US" dirty="0"/>
              <a:t>Agenda</a:t>
            </a:r>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8381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9" name="Picture Placeholder 10">
            <a:extLst>
              <a:ext uri="{FF2B5EF4-FFF2-40B4-BE49-F238E27FC236}">
                <a16:creationId xmlns:a16="http://schemas.microsoft.com/office/drawing/2014/main" id="{B3945B56-A2C9-4A45-82AD-3391B82ABA90}"/>
              </a:ext>
            </a:extLst>
          </p:cNvPr>
          <p:cNvSpPr>
            <a:spLocks noGrp="1"/>
          </p:cNvSpPr>
          <p:nvPr>
            <p:ph type="pic" sz="quarter" idx="10"/>
          </p:nvPr>
        </p:nvSpPr>
        <p:spPr>
          <a:xfrm>
            <a:off x="5361492"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pic>
        <p:nvPicPr>
          <p:cNvPr id="15" name="Picture 14" descr="A picture containing drawing&#10;&#10;Description automatically generated">
            <a:extLst>
              <a:ext uri="{FF2B5EF4-FFF2-40B4-BE49-F238E27FC236}">
                <a16:creationId xmlns:a16="http://schemas.microsoft.com/office/drawing/2014/main" id="{B4388667-828C-4100-8BD1-8A0778D0EFF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8" name="Slide Number Placeholder 5">
            <a:extLst>
              <a:ext uri="{FF2B5EF4-FFF2-40B4-BE49-F238E27FC236}">
                <a16:creationId xmlns:a16="http://schemas.microsoft.com/office/drawing/2014/main" id="{FBED086C-E2E7-47BD-A57F-27B58D94D532}"/>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9" name="Footer Placeholder 4">
            <a:extLst>
              <a:ext uri="{FF2B5EF4-FFF2-40B4-BE49-F238E27FC236}">
                <a16:creationId xmlns:a16="http://schemas.microsoft.com/office/drawing/2014/main" id="{37447BBB-A96F-4BB7-8B2C-4D31C5F2A947}"/>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372170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12192000" cy="68579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2811167" y="3970170"/>
            <a:ext cx="6569664" cy="374287"/>
          </a:xfrm>
        </p:spPr>
        <p:txBody>
          <a:bodyPr>
            <a:noAutofit/>
          </a:bodyPr>
          <a:lstStyle>
            <a:lvl1pPr algn="ctr">
              <a:defRPr sz="4500">
                <a:solidFill>
                  <a:schemeClr val="bg1"/>
                </a:solidFill>
              </a:defRPr>
            </a:lvl1pPr>
          </a:lstStyle>
          <a:p>
            <a:r>
              <a:rPr lang="en-US" dirty="0"/>
              <a:t>Questions &amp; Answer</a:t>
            </a:r>
          </a:p>
        </p:txBody>
      </p:sp>
      <p:sp>
        <p:nvSpPr>
          <p:cNvPr id="10" name="Text Placeholder 2">
            <a:extLst>
              <a:ext uri="{FF2B5EF4-FFF2-40B4-BE49-F238E27FC236}">
                <a16:creationId xmlns:a16="http://schemas.microsoft.com/office/drawing/2014/main" id="{96C0B6C9-8C06-4E46-9AB9-02A21B4C24B2}"/>
              </a:ext>
            </a:extLst>
          </p:cNvPr>
          <p:cNvSpPr>
            <a:spLocks noGrp="1"/>
          </p:cNvSpPr>
          <p:nvPr>
            <p:ph type="body" idx="14" hasCustomPrompt="1"/>
          </p:nvPr>
        </p:nvSpPr>
        <p:spPr>
          <a:xfrm>
            <a:off x="3692104" y="5086184"/>
            <a:ext cx="4807790" cy="685160"/>
          </a:xfrm>
          <a:prstGeom prst="rect">
            <a:avLst/>
          </a:prstGeom>
        </p:spPr>
        <p:txBody>
          <a:bodyPr>
            <a:noAutofit/>
          </a:bodyPr>
          <a:lstStyle>
            <a:lvl1pPr marL="0" indent="0" algn="ctr">
              <a:lnSpc>
                <a:spcPct val="100000"/>
              </a:lnSpc>
              <a:buNone/>
              <a:defRPr sz="1900" b="0">
                <a:solidFill>
                  <a:schemeClr val="bg1"/>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06942" y="459"/>
            <a:ext cx="10978113" cy="3217191"/>
          </a:xfrm>
        </p:spPr>
        <p:txBody>
          <a:bodyPr/>
          <a:lstStyle/>
          <a:p>
            <a:endParaRPr lang="en-US"/>
          </a:p>
        </p:txBody>
      </p:sp>
      <p:cxnSp>
        <p:nvCxnSpPr>
          <p:cNvPr id="13" name="Straight Connector 12">
            <a:extLst>
              <a:ext uri="{FF2B5EF4-FFF2-40B4-BE49-F238E27FC236}">
                <a16:creationId xmlns:a16="http://schemas.microsoft.com/office/drawing/2014/main" id="{68566A92-7FF3-47AD-80A8-70018A916B98}"/>
              </a:ext>
            </a:extLst>
          </p:cNvPr>
          <p:cNvCxnSpPr>
            <a:cxnSpLocks/>
          </p:cNvCxnSpPr>
          <p:nvPr userDrawn="1"/>
        </p:nvCxnSpPr>
        <p:spPr>
          <a:xfrm>
            <a:off x="3673288" y="4614824"/>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23" name="Picture 22" descr="A picture containing drawing&#10;&#10;Description automatically generated">
            <a:extLst>
              <a:ext uri="{FF2B5EF4-FFF2-40B4-BE49-F238E27FC236}">
                <a16:creationId xmlns:a16="http://schemas.microsoft.com/office/drawing/2014/main" id="{58A6B905-E7BB-4CB9-B5A3-83877F7D4D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17" name="Slide Number Placeholder 5">
            <a:extLst>
              <a:ext uri="{FF2B5EF4-FFF2-40B4-BE49-F238E27FC236}">
                <a16:creationId xmlns:a16="http://schemas.microsoft.com/office/drawing/2014/main" id="{14559626-B2C3-4005-97DD-B6BF09E20D56}"/>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8" name="Footer Placeholder 4">
            <a:extLst>
              <a:ext uri="{FF2B5EF4-FFF2-40B4-BE49-F238E27FC236}">
                <a16:creationId xmlns:a16="http://schemas.microsoft.com/office/drawing/2014/main" id="{E49AC53F-E669-4137-8AAD-354618CDDBF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87544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List V1">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10C297AB-4C0F-40F1-A571-6D13E121DED7}"/>
              </a:ext>
            </a:extLst>
          </p:cNvPr>
          <p:cNvSpPr>
            <a:spLocks noGrp="1"/>
          </p:cNvSpPr>
          <p:nvPr>
            <p:ph type="body" idx="14" hasCustomPrompt="1"/>
          </p:nvPr>
        </p:nvSpPr>
        <p:spPr>
          <a:xfrm>
            <a:off x="5641719" y="1653012"/>
            <a:ext cx="4807790" cy="685160"/>
          </a:xfrm>
          <a:prstGeom prst="rect">
            <a:avLst/>
          </a:prstGeom>
        </p:spPr>
        <p:txBody>
          <a:bodyPr lIns="0">
            <a:noAutofit/>
          </a:bodyPr>
          <a:lstStyle>
            <a:lvl1pPr marL="0" indent="0">
              <a:lnSpc>
                <a:spcPct val="100000"/>
              </a:lnSpc>
              <a:buNone/>
              <a:defRPr sz="1900" b="0">
                <a:solidFill>
                  <a:srgbClr val="37465E"/>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10" name="Title 1">
            <a:extLst>
              <a:ext uri="{FF2B5EF4-FFF2-40B4-BE49-F238E27FC236}">
                <a16:creationId xmlns:a16="http://schemas.microsoft.com/office/drawing/2014/main" id="{BC61D59D-111F-49EB-9193-6EED45C399E5}"/>
              </a:ext>
            </a:extLst>
          </p:cNvPr>
          <p:cNvSpPr>
            <a:spLocks noGrp="1"/>
          </p:cNvSpPr>
          <p:nvPr>
            <p:ph type="title" hasCustomPrompt="1"/>
          </p:nvPr>
        </p:nvSpPr>
        <p:spPr>
          <a:xfrm>
            <a:off x="5632194"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14" name="Rectangle 13">
            <a:extLst>
              <a:ext uri="{FF2B5EF4-FFF2-40B4-BE49-F238E27FC236}">
                <a16:creationId xmlns:a16="http://schemas.microsoft.com/office/drawing/2014/main" id="{9283FA55-A787-4F8F-954A-A50171EEFFD4}"/>
              </a:ext>
            </a:extLst>
          </p:cNvPr>
          <p:cNvSpPr/>
          <p:nvPr userDrawn="1"/>
        </p:nvSpPr>
        <p:spPr>
          <a:xfrm>
            <a:off x="0" y="1"/>
            <a:ext cx="2715528" cy="47243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0E54DC1B-F71F-4CDC-9B76-3DD189F64283}"/>
              </a:ext>
            </a:extLst>
          </p:cNvPr>
          <p:cNvSpPr>
            <a:spLocks noGrp="1"/>
          </p:cNvSpPr>
          <p:nvPr>
            <p:ph type="pic" sz="quarter" idx="19"/>
          </p:nvPr>
        </p:nvSpPr>
        <p:spPr>
          <a:xfrm>
            <a:off x="633041" y="647700"/>
            <a:ext cx="4366112" cy="5105400"/>
          </a:xfrm>
        </p:spPr>
        <p:txBody>
          <a:bodyPr/>
          <a:lstStyle/>
          <a:p>
            <a:endParaRPr lang="en-US"/>
          </a:p>
        </p:txBody>
      </p:sp>
      <p:cxnSp>
        <p:nvCxnSpPr>
          <p:cNvPr id="18" name="Straight Connector 17">
            <a:extLst>
              <a:ext uri="{FF2B5EF4-FFF2-40B4-BE49-F238E27FC236}">
                <a16:creationId xmlns:a16="http://schemas.microsoft.com/office/drawing/2014/main" id="{AB4AD22C-A047-4621-838B-ADB5BF87778F}"/>
              </a:ext>
            </a:extLst>
          </p:cNvPr>
          <p:cNvCxnSpPr>
            <a:cxnSpLocks/>
          </p:cNvCxnSpPr>
          <p:nvPr userDrawn="1"/>
        </p:nvCxnSpPr>
        <p:spPr>
          <a:xfrm>
            <a:off x="5641719"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02C8DDE6-B6CA-4DF3-8D91-0A56923EC34C}"/>
              </a:ext>
            </a:extLst>
          </p:cNvPr>
          <p:cNvSpPr>
            <a:spLocks noGrp="1"/>
          </p:cNvSpPr>
          <p:nvPr>
            <p:ph type="body" sz="half" idx="17" hasCustomPrompt="1"/>
          </p:nvPr>
        </p:nvSpPr>
        <p:spPr>
          <a:xfrm>
            <a:off x="5651243" y="4484487"/>
            <a:ext cx="4861057" cy="1268613"/>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6">
            <a:extLst>
              <a:ext uri="{FF2B5EF4-FFF2-40B4-BE49-F238E27FC236}">
                <a16:creationId xmlns:a16="http://schemas.microsoft.com/office/drawing/2014/main" id="{663C6A73-2D39-484B-87A1-3A715E113A36}"/>
              </a:ext>
            </a:extLst>
          </p:cNvPr>
          <p:cNvSpPr>
            <a:spLocks noGrp="1"/>
          </p:cNvSpPr>
          <p:nvPr>
            <p:ph type="body" sz="quarter" idx="18" hasCustomPrompt="1"/>
          </p:nvPr>
        </p:nvSpPr>
        <p:spPr>
          <a:xfrm>
            <a:off x="5651244" y="2820538"/>
            <a:ext cx="4861056"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pic>
        <p:nvPicPr>
          <p:cNvPr id="13" name="Picture 12" descr="A picture containing drawing&#10;&#10;Description automatically generated">
            <a:extLst>
              <a:ext uri="{FF2B5EF4-FFF2-40B4-BE49-F238E27FC236}">
                <a16:creationId xmlns:a16="http://schemas.microsoft.com/office/drawing/2014/main" id="{2BD0B87C-9988-4435-98E8-9838CE24BC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D70F3CCE-26B4-488D-8F4C-6C4012B8CB3D}"/>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A7387E14-1D04-4516-BDB1-A33B42756895}"/>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12565834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hoto Layout">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4F6E501-62D7-4B00-8BD1-7DEF5DC27ECF}"/>
              </a:ext>
            </a:extLst>
          </p:cNvPr>
          <p:cNvSpPr/>
          <p:nvPr userDrawn="1"/>
        </p:nvSpPr>
        <p:spPr>
          <a:xfrm flipH="1">
            <a:off x="7496171" y="0"/>
            <a:ext cx="4254755" cy="7619999"/>
          </a:xfrm>
          <a:custGeom>
            <a:avLst/>
            <a:gdLst>
              <a:gd name="connsiteX0" fmla="*/ 0 w 4254755"/>
              <a:gd name="connsiteY0" fmla="*/ 0 h 6857999"/>
              <a:gd name="connsiteX1" fmla="*/ 4254755 w 4254755"/>
              <a:gd name="connsiteY1" fmla="*/ 0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6857999"/>
              <a:gd name="connsiteX1" fmla="*/ 4254755 w 4254755"/>
              <a:gd name="connsiteY1" fmla="*/ 1838325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7619999"/>
              <a:gd name="connsiteX1" fmla="*/ 4254755 w 4254755"/>
              <a:gd name="connsiteY1" fmla="*/ 1838325 h 7619999"/>
              <a:gd name="connsiteX2" fmla="*/ 4254755 w 4254755"/>
              <a:gd name="connsiteY2" fmla="*/ 7619999 h 7619999"/>
              <a:gd name="connsiteX3" fmla="*/ 0 w 4254755"/>
              <a:gd name="connsiteY3" fmla="*/ 6857999 h 7619999"/>
              <a:gd name="connsiteX4" fmla="*/ 0 w 4254755"/>
              <a:gd name="connsiteY4" fmla="*/ 0 h 7619999"/>
              <a:gd name="connsiteX0" fmla="*/ 0 w 4254755"/>
              <a:gd name="connsiteY0" fmla="*/ 0 h 7619999"/>
              <a:gd name="connsiteX1" fmla="*/ 4254755 w 4254755"/>
              <a:gd name="connsiteY1" fmla="*/ 1838325 h 7619999"/>
              <a:gd name="connsiteX2" fmla="*/ 4254755 w 4254755"/>
              <a:gd name="connsiteY2" fmla="*/ 7619999 h 7619999"/>
              <a:gd name="connsiteX3" fmla="*/ 9525 w 4254755"/>
              <a:gd name="connsiteY3" fmla="*/ 5781674 h 7619999"/>
              <a:gd name="connsiteX4" fmla="*/ 0 w 4254755"/>
              <a:gd name="connsiteY4" fmla="*/ 0 h 761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755" h="7619999">
                <a:moveTo>
                  <a:pt x="0" y="0"/>
                </a:moveTo>
                <a:lnTo>
                  <a:pt x="4254755" y="1838325"/>
                </a:lnTo>
                <a:lnTo>
                  <a:pt x="4254755" y="7619999"/>
                </a:lnTo>
                <a:lnTo>
                  <a:pt x="9525" y="5781674"/>
                </a:lnTo>
                <a:lnTo>
                  <a:pt x="0" y="0"/>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4">
            <a:extLst>
              <a:ext uri="{FF2B5EF4-FFF2-40B4-BE49-F238E27FC236}">
                <a16:creationId xmlns:a16="http://schemas.microsoft.com/office/drawing/2014/main" id="{5CB56CD5-FAD5-4B44-BE73-09AE9D59A415}"/>
              </a:ext>
            </a:extLst>
          </p:cNvPr>
          <p:cNvSpPr>
            <a:spLocks noGrp="1"/>
          </p:cNvSpPr>
          <p:nvPr>
            <p:ph type="pic" sz="quarter" idx="10"/>
          </p:nvPr>
        </p:nvSpPr>
        <p:spPr>
          <a:xfrm>
            <a:off x="8134350" y="-417611"/>
            <a:ext cx="4057650" cy="4373245"/>
          </a:xfrm>
          <a:custGeom>
            <a:avLst/>
            <a:gdLst>
              <a:gd name="connsiteX0" fmla="*/ 4057650 w 4057650"/>
              <a:gd name="connsiteY0" fmla="*/ 0 h 4373245"/>
              <a:gd name="connsiteX1" fmla="*/ 4057650 w 4057650"/>
              <a:gd name="connsiteY1" fmla="*/ 2637463 h 4373245"/>
              <a:gd name="connsiteX2" fmla="*/ 0 w 4057650"/>
              <a:gd name="connsiteY2" fmla="*/ 4373245 h 4373245"/>
              <a:gd name="connsiteX3" fmla="*/ 0 w 4057650"/>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0" h="4373245">
                <a:moveTo>
                  <a:pt x="4057650" y="0"/>
                </a:moveTo>
                <a:lnTo>
                  <a:pt x="4057650" y="2637463"/>
                </a:lnTo>
                <a:lnTo>
                  <a:pt x="0" y="4373245"/>
                </a:lnTo>
                <a:lnTo>
                  <a:pt x="0" y="1735782"/>
                </a:lnTo>
                <a:close/>
              </a:path>
            </a:pathLst>
          </a:custGeom>
        </p:spPr>
      </p:sp>
      <p:sp>
        <p:nvSpPr>
          <p:cNvPr id="20" name="Picture Placeholder 6">
            <a:extLst>
              <a:ext uri="{FF2B5EF4-FFF2-40B4-BE49-F238E27FC236}">
                <a16:creationId xmlns:a16="http://schemas.microsoft.com/office/drawing/2014/main" id="{AA996243-9BF0-44A6-BBBB-6B27593E79CD}"/>
              </a:ext>
            </a:extLst>
          </p:cNvPr>
          <p:cNvSpPr>
            <a:spLocks noGrp="1"/>
          </p:cNvSpPr>
          <p:nvPr>
            <p:ph type="pic" sz="quarter" idx="19"/>
          </p:nvPr>
        </p:nvSpPr>
        <p:spPr>
          <a:xfrm>
            <a:off x="6993956" y="3133081"/>
            <a:ext cx="4057651" cy="4373245"/>
          </a:xfrm>
          <a:custGeom>
            <a:avLst/>
            <a:gdLst>
              <a:gd name="connsiteX0" fmla="*/ 4057651 w 4057651"/>
              <a:gd name="connsiteY0" fmla="*/ 0 h 4373245"/>
              <a:gd name="connsiteX1" fmla="*/ 4057651 w 4057651"/>
              <a:gd name="connsiteY1" fmla="*/ 2637463 h 4373245"/>
              <a:gd name="connsiteX2" fmla="*/ 0 w 4057651"/>
              <a:gd name="connsiteY2" fmla="*/ 4373245 h 4373245"/>
              <a:gd name="connsiteX3" fmla="*/ 0 w 4057651"/>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1" h="4373245">
                <a:moveTo>
                  <a:pt x="4057651" y="0"/>
                </a:moveTo>
                <a:lnTo>
                  <a:pt x="4057651" y="2637463"/>
                </a:lnTo>
                <a:lnTo>
                  <a:pt x="0" y="4373245"/>
                </a:lnTo>
                <a:lnTo>
                  <a:pt x="0" y="1735782"/>
                </a:lnTo>
                <a:close/>
              </a:path>
            </a:pathLst>
          </a:custGeom>
        </p:spPr>
      </p:sp>
      <p:sp>
        <p:nvSpPr>
          <p:cNvPr id="21" name="Text Placeholder 2">
            <a:extLst>
              <a:ext uri="{FF2B5EF4-FFF2-40B4-BE49-F238E27FC236}">
                <a16:creationId xmlns:a16="http://schemas.microsoft.com/office/drawing/2014/main" id="{2583A3D0-A334-4DA9-84C1-10F93112F984}"/>
              </a:ext>
            </a:extLst>
          </p:cNvPr>
          <p:cNvSpPr>
            <a:spLocks noGrp="1"/>
          </p:cNvSpPr>
          <p:nvPr>
            <p:ph type="body" idx="1" hasCustomPrompt="1"/>
          </p:nvPr>
        </p:nvSpPr>
        <p:spPr>
          <a:xfrm>
            <a:off x="876301" y="1747125"/>
            <a:ext cx="4701510"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76300"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76300"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AB8CF2E9-4144-4C86-A021-1F680F67244D}"/>
              </a:ext>
            </a:extLst>
          </p:cNvPr>
          <p:cNvSpPr>
            <a:spLocks noGrp="1"/>
          </p:cNvSpPr>
          <p:nvPr>
            <p:ph type="body" sz="half" idx="17" hasCustomPrompt="1"/>
          </p:nvPr>
        </p:nvSpPr>
        <p:spPr>
          <a:xfrm>
            <a:off x="876300" y="2271185"/>
            <a:ext cx="4701510" cy="4034509"/>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6" name="Picture 15" descr="A picture containing drawing&#10;&#10;Description automatically generated">
            <a:extLst>
              <a:ext uri="{FF2B5EF4-FFF2-40B4-BE49-F238E27FC236}">
                <a16:creationId xmlns:a16="http://schemas.microsoft.com/office/drawing/2014/main" id="{647E91AE-D586-4628-9DEF-8C2FCD738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8" name="Slide Number Placeholder 5">
            <a:extLst>
              <a:ext uri="{FF2B5EF4-FFF2-40B4-BE49-F238E27FC236}">
                <a16:creationId xmlns:a16="http://schemas.microsoft.com/office/drawing/2014/main" id="{00385215-AACE-4DA0-9698-189E365FF3C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1098388141"/>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Layout V1">
    <p:bg>
      <p:bgPr>
        <a:solidFill>
          <a:schemeClr val="bg1"/>
        </a:solidFill>
        <a:effectLst/>
      </p:bgPr>
    </p:bg>
    <p:spTree>
      <p:nvGrpSpPr>
        <p:cNvPr id="1" name=""/>
        <p:cNvGrpSpPr/>
        <p:nvPr/>
      </p:nvGrpSpPr>
      <p:grpSpPr>
        <a:xfrm>
          <a:off x="0" y="0"/>
          <a:ext cx="0" cy="0"/>
          <a:chOff x="0" y="0"/>
          <a:chExt cx="0" cy="0"/>
        </a:xfrm>
      </p:grpSpPr>
      <p:sp>
        <p:nvSpPr>
          <p:cNvPr id="48" name="Freeform 1">
            <a:extLst>
              <a:ext uri="{FF2B5EF4-FFF2-40B4-BE49-F238E27FC236}">
                <a16:creationId xmlns:a16="http://schemas.microsoft.com/office/drawing/2014/main" id="{BD044CD3-29C8-4492-B967-89B6A9D1F926}"/>
              </a:ext>
            </a:extLst>
          </p:cNvPr>
          <p:cNvSpPr/>
          <p:nvPr userDrawn="1"/>
        </p:nvSpPr>
        <p:spPr>
          <a:xfrm>
            <a:off x="882830" y="2725954"/>
            <a:ext cx="11309169" cy="3579743"/>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userDrawn="1">
            <p:ph type="title" hasCustomPrompt="1"/>
          </p:nvPr>
        </p:nvSpPr>
        <p:spPr>
          <a:xfrm>
            <a:off x="882831"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82831"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00385215-AACE-4DA0-9698-189E365FF3C8}"/>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
        <p:nvSpPr>
          <p:cNvPr id="49" name="Text Placeholder 2">
            <a:extLst>
              <a:ext uri="{FF2B5EF4-FFF2-40B4-BE49-F238E27FC236}">
                <a16:creationId xmlns:a16="http://schemas.microsoft.com/office/drawing/2014/main" id="{5E2863FE-DFA3-4E32-8E5B-854C13D7AD71}"/>
              </a:ext>
            </a:extLst>
          </p:cNvPr>
          <p:cNvSpPr>
            <a:spLocks noGrp="1"/>
          </p:cNvSpPr>
          <p:nvPr>
            <p:ph type="body" idx="1" hasCustomPrompt="1"/>
          </p:nvPr>
        </p:nvSpPr>
        <p:spPr>
          <a:xfrm>
            <a:off x="1236762"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0" name="Text Placeholder 3">
            <a:extLst>
              <a:ext uri="{FF2B5EF4-FFF2-40B4-BE49-F238E27FC236}">
                <a16:creationId xmlns:a16="http://schemas.microsoft.com/office/drawing/2014/main" id="{9222502C-E8B8-4EF8-9411-5E39DF39C4B2}"/>
              </a:ext>
            </a:extLst>
          </p:cNvPr>
          <p:cNvSpPr>
            <a:spLocks noGrp="1"/>
          </p:cNvSpPr>
          <p:nvPr>
            <p:ph type="body" sz="half" idx="17" hasCustomPrompt="1"/>
          </p:nvPr>
        </p:nvSpPr>
        <p:spPr>
          <a:xfrm>
            <a:off x="1236762" y="4163444"/>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52" name="Text Placeholder 2">
            <a:extLst>
              <a:ext uri="{FF2B5EF4-FFF2-40B4-BE49-F238E27FC236}">
                <a16:creationId xmlns:a16="http://schemas.microsoft.com/office/drawing/2014/main" id="{0B65E1E5-071D-4D50-9559-B33D9B2B98DD}"/>
              </a:ext>
            </a:extLst>
          </p:cNvPr>
          <p:cNvSpPr>
            <a:spLocks noGrp="1"/>
          </p:cNvSpPr>
          <p:nvPr>
            <p:ph type="body" idx="23" hasCustomPrompt="1"/>
          </p:nvPr>
        </p:nvSpPr>
        <p:spPr>
          <a:xfrm>
            <a:off x="3404516"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3" name="Text Placeholder 3">
            <a:extLst>
              <a:ext uri="{FF2B5EF4-FFF2-40B4-BE49-F238E27FC236}">
                <a16:creationId xmlns:a16="http://schemas.microsoft.com/office/drawing/2014/main" id="{693040BD-9F04-4FCF-99A9-7754469B2863}"/>
              </a:ext>
            </a:extLst>
          </p:cNvPr>
          <p:cNvSpPr>
            <a:spLocks noGrp="1"/>
          </p:cNvSpPr>
          <p:nvPr>
            <p:ph type="body" sz="half" idx="24" hasCustomPrompt="1"/>
          </p:nvPr>
        </p:nvSpPr>
        <p:spPr>
          <a:xfrm>
            <a:off x="3404516" y="4163443"/>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61" name="Text Placeholder 2">
            <a:extLst>
              <a:ext uri="{FF2B5EF4-FFF2-40B4-BE49-F238E27FC236}">
                <a16:creationId xmlns:a16="http://schemas.microsoft.com/office/drawing/2014/main" id="{E1481BA2-98C9-4C46-9D71-A8CC50886BAA}"/>
              </a:ext>
            </a:extLst>
          </p:cNvPr>
          <p:cNvSpPr>
            <a:spLocks noGrp="1"/>
          </p:cNvSpPr>
          <p:nvPr>
            <p:ph type="body" idx="25" hasCustomPrompt="1"/>
          </p:nvPr>
        </p:nvSpPr>
        <p:spPr>
          <a:xfrm>
            <a:off x="5572270"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63" name="Text Placeholder 3">
            <a:extLst>
              <a:ext uri="{FF2B5EF4-FFF2-40B4-BE49-F238E27FC236}">
                <a16:creationId xmlns:a16="http://schemas.microsoft.com/office/drawing/2014/main" id="{90156F3D-F207-4499-8BBA-D5CAA7CE60BD}"/>
              </a:ext>
            </a:extLst>
          </p:cNvPr>
          <p:cNvSpPr>
            <a:spLocks noGrp="1"/>
          </p:cNvSpPr>
          <p:nvPr>
            <p:ph type="body" sz="half" idx="26" hasCustomPrompt="1"/>
          </p:nvPr>
        </p:nvSpPr>
        <p:spPr>
          <a:xfrm>
            <a:off x="5572270"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65" name="Picture 64" descr="A picture containing drawing&#10;&#10;Description automatically generated">
            <a:extLst>
              <a:ext uri="{FF2B5EF4-FFF2-40B4-BE49-F238E27FC236}">
                <a16:creationId xmlns:a16="http://schemas.microsoft.com/office/drawing/2014/main" id="{C841B394-45CE-4318-AA3F-D94DD364AEA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3" name="Text Placeholder 2">
            <a:extLst>
              <a:ext uri="{FF2B5EF4-FFF2-40B4-BE49-F238E27FC236}">
                <a16:creationId xmlns:a16="http://schemas.microsoft.com/office/drawing/2014/main" id="{704122DA-9C3B-463D-B734-5BF170A125F3}"/>
              </a:ext>
            </a:extLst>
          </p:cNvPr>
          <p:cNvSpPr>
            <a:spLocks noGrp="1"/>
          </p:cNvSpPr>
          <p:nvPr>
            <p:ph type="body" idx="27" hasCustomPrompt="1"/>
          </p:nvPr>
        </p:nvSpPr>
        <p:spPr>
          <a:xfrm>
            <a:off x="7740023"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4" name="Text Placeholder 3">
            <a:extLst>
              <a:ext uri="{FF2B5EF4-FFF2-40B4-BE49-F238E27FC236}">
                <a16:creationId xmlns:a16="http://schemas.microsoft.com/office/drawing/2014/main" id="{4E7E0BBA-6339-44ED-ACF2-6CC93DE0ED32}"/>
              </a:ext>
            </a:extLst>
          </p:cNvPr>
          <p:cNvSpPr>
            <a:spLocks noGrp="1"/>
          </p:cNvSpPr>
          <p:nvPr>
            <p:ph type="body" sz="half" idx="28" hasCustomPrompt="1"/>
          </p:nvPr>
        </p:nvSpPr>
        <p:spPr>
          <a:xfrm>
            <a:off x="7740023"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8" name="Text Placeholder 2">
            <a:extLst>
              <a:ext uri="{FF2B5EF4-FFF2-40B4-BE49-F238E27FC236}">
                <a16:creationId xmlns:a16="http://schemas.microsoft.com/office/drawing/2014/main" id="{1EE81D11-2C3F-4BBA-BE6E-6CF77F1D619C}"/>
              </a:ext>
            </a:extLst>
          </p:cNvPr>
          <p:cNvSpPr>
            <a:spLocks noGrp="1"/>
          </p:cNvSpPr>
          <p:nvPr>
            <p:ph type="body" idx="29" hasCustomPrompt="1"/>
          </p:nvPr>
        </p:nvSpPr>
        <p:spPr>
          <a:xfrm>
            <a:off x="9907775"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9" name="Text Placeholder 3">
            <a:extLst>
              <a:ext uri="{FF2B5EF4-FFF2-40B4-BE49-F238E27FC236}">
                <a16:creationId xmlns:a16="http://schemas.microsoft.com/office/drawing/2014/main" id="{8F6065FA-8228-4F27-8988-62AD6FB9AB3E}"/>
              </a:ext>
            </a:extLst>
          </p:cNvPr>
          <p:cNvSpPr>
            <a:spLocks noGrp="1"/>
          </p:cNvSpPr>
          <p:nvPr>
            <p:ph type="body" sz="half" idx="30" hasCustomPrompt="1"/>
          </p:nvPr>
        </p:nvSpPr>
        <p:spPr>
          <a:xfrm>
            <a:off x="9907775"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 name="Oval 1">
            <a:extLst>
              <a:ext uri="{FF2B5EF4-FFF2-40B4-BE49-F238E27FC236}">
                <a16:creationId xmlns:a16="http://schemas.microsoft.com/office/drawing/2014/main" id="{10CC664C-165A-47A4-B07C-9FE447327625}"/>
              </a:ext>
            </a:extLst>
          </p:cNvPr>
          <p:cNvSpPr/>
          <p:nvPr userDrawn="1"/>
        </p:nvSpPr>
        <p:spPr>
          <a:xfrm>
            <a:off x="123676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F2E342E-F3A5-48D2-A866-24FB434AD771}"/>
              </a:ext>
            </a:extLst>
          </p:cNvPr>
          <p:cNvSpPr/>
          <p:nvPr userDrawn="1"/>
        </p:nvSpPr>
        <p:spPr>
          <a:xfrm>
            <a:off x="340393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5AF3E3A-59F7-47CF-B514-4F7C444F93EC}"/>
              </a:ext>
            </a:extLst>
          </p:cNvPr>
          <p:cNvSpPr/>
          <p:nvPr userDrawn="1"/>
        </p:nvSpPr>
        <p:spPr>
          <a:xfrm>
            <a:off x="557110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4107861-9025-4C62-9E7C-DA7B18EE106D}"/>
              </a:ext>
            </a:extLst>
          </p:cNvPr>
          <p:cNvSpPr/>
          <p:nvPr userDrawn="1"/>
        </p:nvSpPr>
        <p:spPr>
          <a:xfrm>
            <a:off x="773827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E8E061A-B1EF-4F73-935D-8C2A0947B4D1}"/>
              </a:ext>
            </a:extLst>
          </p:cNvPr>
          <p:cNvSpPr/>
          <p:nvPr userDrawn="1"/>
        </p:nvSpPr>
        <p:spPr>
          <a:xfrm>
            <a:off x="990544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014799"/>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DC448F-6422-4483-9505-A2ADF324F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14BA96-2D21-45E8-AEFA-E1127D46D7D2}"/>
              </a:ext>
            </a:extLst>
          </p:cNvPr>
          <p:cNvSpPr>
            <a:spLocks noGrp="1"/>
          </p:cNvSpPr>
          <p:nvPr>
            <p:ph type="body" idx="1"/>
          </p:nvPr>
        </p:nvSpPr>
        <p:spPr>
          <a:xfrm>
            <a:off x="838200" y="1825625"/>
            <a:ext cx="10515600" cy="1918239"/>
          </a:xfrm>
          <a:prstGeom prst="rect">
            <a:avLst/>
          </a:prstGeom>
        </p:spPr>
        <p:txBody>
          <a:bodyPr vert="horz" lIns="91440" tIns="45720" rIns="91440" bIns="45720" rtlCol="0">
            <a:normAutofit/>
          </a:bodyPr>
          <a:lstStyle/>
          <a:p>
            <a:pPr lvl="0"/>
            <a:r>
              <a:rPr lang="en-US" dirty="0"/>
              <a:t>Bullet Level 1</a:t>
            </a:r>
          </a:p>
          <a:p>
            <a:pPr lvl="1"/>
            <a:r>
              <a:rPr lang="en-US" dirty="0"/>
              <a:t>Bullet Level 2</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276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23" r:id="rId3"/>
    <p:sldLayoutId id="2147483735" r:id="rId4"/>
    <p:sldLayoutId id="2147483736" r:id="rId5"/>
    <p:sldLayoutId id="2147483721" r:id="rId6"/>
    <p:sldLayoutId id="2147483725" r:id="rId7"/>
    <p:sldLayoutId id="2147483738" r:id="rId8"/>
    <p:sldLayoutId id="2147483764" r:id="rId9"/>
    <p:sldLayoutId id="2147483765" r:id="rId10"/>
    <p:sldLayoutId id="2147483728" r:id="rId11"/>
    <p:sldLayoutId id="2147483729" r:id="rId12"/>
    <p:sldLayoutId id="2147483737" r:id="rId13"/>
    <p:sldLayoutId id="2147483740" r:id="rId14"/>
    <p:sldLayoutId id="2147483739" r:id="rId15"/>
    <p:sldLayoutId id="2147483759" r:id="rId16"/>
    <p:sldLayoutId id="2147483741" r:id="rId17"/>
    <p:sldLayoutId id="2147483742" r:id="rId18"/>
    <p:sldLayoutId id="2147483734" r:id="rId19"/>
    <p:sldLayoutId id="2147483779" r:id="rId20"/>
    <p:sldLayoutId id="2147483780" r:id="rId21"/>
  </p:sldLayoutIdLst>
  <p:hf hdr="0" dt="0"/>
  <p:txStyles>
    <p:titleStyle>
      <a:lvl1pPr algn="l" defTabSz="914400" rtl="0" eaLnBrk="1" latinLnBrk="0" hangingPunct="1">
        <a:lnSpc>
          <a:spcPct val="90000"/>
        </a:lnSpc>
        <a:spcBef>
          <a:spcPct val="0"/>
        </a:spcBef>
        <a:buNone/>
        <a:defRPr sz="2500" b="1" kern="1200">
          <a:solidFill>
            <a:srgbClr val="37465E"/>
          </a:solidFill>
          <a:latin typeface="Raleway" panose="020B0503030101060003" pitchFamily="34" charset="0"/>
          <a:ea typeface="+mj-ea"/>
          <a:cs typeface="+mj-cs"/>
        </a:defRPr>
      </a:lvl1pPr>
    </p:titleStyle>
    <p:body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0ACC-15AE-4F76-9365-B0D45135EDF1}"/>
              </a:ext>
            </a:extLst>
          </p:cNvPr>
          <p:cNvSpPr>
            <a:spLocks noGrp="1"/>
          </p:cNvSpPr>
          <p:nvPr>
            <p:ph type="ctrTitle"/>
          </p:nvPr>
        </p:nvSpPr>
        <p:spPr>
          <a:xfrm>
            <a:off x="927118" y="3406870"/>
            <a:ext cx="8385048" cy="1681323"/>
          </a:xfrm>
        </p:spPr>
        <p:txBody>
          <a:bodyPr>
            <a:noAutofit/>
          </a:bodyPr>
          <a:lstStyle/>
          <a:p>
            <a:pPr eaLnBrk="1" hangingPunct="1"/>
            <a:r>
              <a:rPr lang="en-US" dirty="0">
                <a:latin typeface="+mj-lt"/>
                <a:cs typeface="Arial" pitchFamily="34" charset="0"/>
              </a:rPr>
              <a:t>Self-Compassion in the Time of COVID-19 </a:t>
            </a:r>
            <a:endParaRPr lang="en-US" altLang="en-US" i="1" dirty="0">
              <a:latin typeface="+mj-lt"/>
            </a:endParaRP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12166" y="3741683"/>
            <a:ext cx="2638096" cy="2191406"/>
          </a:xfrm>
          <a:prstGeom prst="rect">
            <a:avLst/>
          </a:prstGeom>
        </p:spPr>
      </p:pic>
    </p:spTree>
    <p:extLst>
      <p:ext uri="{BB962C8B-B14F-4D97-AF65-F5344CB8AC3E}">
        <p14:creationId xmlns:p14="http://schemas.microsoft.com/office/powerpoint/2010/main" val="2403341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7376D8-191A-4E21-8710-74C8BC7B4497}"/>
              </a:ext>
            </a:extLst>
          </p:cNvPr>
          <p:cNvSpPr>
            <a:spLocks noGrp="1"/>
          </p:cNvSpPr>
          <p:nvPr>
            <p:ph type="body" sz="quarter" idx="18"/>
          </p:nvPr>
        </p:nvSpPr>
        <p:spPr>
          <a:xfrm>
            <a:off x="4552211" y="1666928"/>
            <a:ext cx="6855571" cy="4033786"/>
          </a:xfrm>
        </p:spPr>
        <p:txBody>
          <a:bodyPr/>
          <a:lstStyle/>
          <a:p>
            <a:pPr>
              <a:spcBef>
                <a:spcPts val="600"/>
              </a:spcBef>
              <a:spcAft>
                <a:spcPts val="600"/>
              </a:spcAft>
              <a:buClr>
                <a:schemeClr val="tx2"/>
              </a:buClr>
              <a:buSzPct val="100000"/>
              <a:buFont typeface="Arial" panose="020B0604020202020204" pitchFamily="34" charset="0"/>
              <a:buChar char="•"/>
            </a:pPr>
            <a:r>
              <a:rPr lang="en-US" sz="1600" b="1" dirty="0">
                <a:solidFill>
                  <a:schemeClr val="tx2"/>
                </a:solidFill>
                <a:latin typeface="Raleway SemiBold" panose="020B0604020202020204" charset="0"/>
                <a:cs typeface="Arial" pitchFamily="34" charset="0"/>
              </a:rPr>
              <a:t>Perhaps we have the belief that being self-critical will help us to make changes… motivate us.</a:t>
            </a:r>
          </a:p>
          <a:p>
            <a:pPr>
              <a:spcBef>
                <a:spcPts val="600"/>
              </a:spcBef>
              <a:spcAft>
                <a:spcPts val="600"/>
              </a:spcAft>
              <a:buClr>
                <a:schemeClr val="tx2"/>
              </a:buClr>
              <a:buSzPct val="100000"/>
              <a:buFont typeface="Arial" panose="020B0604020202020204" pitchFamily="34" charset="0"/>
              <a:buChar char="•"/>
            </a:pPr>
            <a:r>
              <a:rPr lang="en-US" sz="1600" b="1" dirty="0">
                <a:solidFill>
                  <a:schemeClr val="tx2"/>
                </a:solidFill>
                <a:latin typeface="Raleway SemiBold" panose="020B0604020202020204" charset="0"/>
                <a:cs typeface="Arial" pitchFamily="34" charset="0"/>
              </a:rPr>
              <a:t>The opposite is true.  Self compassion motivates us to make a change.  If we are constantly self critical, we experience stress; we go into the fight or flight response and we over activate the amygdala.   </a:t>
            </a:r>
          </a:p>
          <a:p>
            <a:pPr>
              <a:spcBef>
                <a:spcPts val="600"/>
              </a:spcBef>
              <a:spcAft>
                <a:spcPts val="600"/>
              </a:spcAft>
              <a:buClr>
                <a:schemeClr val="tx2"/>
              </a:buClr>
              <a:buSzPct val="100000"/>
              <a:buFont typeface="Arial" panose="020B0604020202020204" pitchFamily="34" charset="0"/>
              <a:buChar char="•"/>
            </a:pPr>
            <a:r>
              <a:rPr lang="en-US" sz="1600" b="1" dirty="0">
                <a:solidFill>
                  <a:schemeClr val="tx2"/>
                </a:solidFill>
                <a:latin typeface="Raleway SemiBold" panose="020B0604020202020204" charset="0"/>
                <a:cs typeface="Arial" pitchFamily="34" charset="0"/>
              </a:rPr>
              <a:t>Self compassion is a place to feel safe and when we feel this way we are more likely to do our best.  </a:t>
            </a:r>
          </a:p>
          <a:p>
            <a:pPr>
              <a:spcBef>
                <a:spcPts val="600"/>
              </a:spcBef>
              <a:spcAft>
                <a:spcPts val="600"/>
              </a:spcAft>
              <a:buClr>
                <a:schemeClr val="tx2"/>
              </a:buClr>
              <a:buSzPct val="100000"/>
              <a:buFont typeface="Arial" panose="020B0604020202020204" pitchFamily="34" charset="0"/>
              <a:buChar char="•"/>
            </a:pPr>
            <a:r>
              <a:rPr lang="en-US" sz="1600" b="1" dirty="0">
                <a:solidFill>
                  <a:schemeClr val="tx2"/>
                </a:solidFill>
                <a:latin typeface="Raleway SemiBold" panose="020B0604020202020204" charset="0"/>
                <a:cs typeface="Arial" pitchFamily="34" charset="0"/>
              </a:rPr>
              <a:t>What language can you use? “I see you are hurting.  What can I do to help?  How can I support you? </a:t>
            </a:r>
            <a:endParaRPr lang="en-US" sz="1600" dirty="0">
              <a:solidFill>
                <a:schemeClr val="tx2"/>
              </a:solidFill>
              <a:latin typeface="Raleway SemiBold" panose="020B0604020202020204" charset="0"/>
              <a:cs typeface="Arial" pitchFamily="34" charset="0"/>
            </a:endParaRPr>
          </a:p>
        </p:txBody>
      </p:sp>
      <p:sp>
        <p:nvSpPr>
          <p:cNvPr id="3" name="Title 2">
            <a:extLst>
              <a:ext uri="{FF2B5EF4-FFF2-40B4-BE49-F238E27FC236}">
                <a16:creationId xmlns:a16="http://schemas.microsoft.com/office/drawing/2014/main" id="{907D1820-EE45-4D15-88F3-9B0D9659C46B}"/>
              </a:ext>
            </a:extLst>
          </p:cNvPr>
          <p:cNvSpPr>
            <a:spLocks noGrp="1"/>
          </p:cNvSpPr>
          <p:nvPr>
            <p:ph type="title"/>
          </p:nvPr>
        </p:nvSpPr>
        <p:spPr>
          <a:xfrm>
            <a:off x="4533161" y="651666"/>
            <a:ext cx="6070929" cy="436093"/>
          </a:xfrm>
        </p:spPr>
        <p:txBody>
          <a:bodyPr/>
          <a:lstStyle/>
          <a:p>
            <a:r>
              <a:rPr lang="en-US" sz="3200" b="1" dirty="0">
                <a:solidFill>
                  <a:schemeClr val="tx2"/>
                </a:solidFill>
                <a:latin typeface="+mj-lt"/>
                <a:cs typeface="Arial" pitchFamily="34" charset="0"/>
              </a:rPr>
              <a:t>Self-Compassion versus Self-Criticism </a:t>
            </a:r>
            <a:endParaRPr lang="en-US" sz="3200" dirty="0">
              <a:solidFill>
                <a:schemeClr val="tx2"/>
              </a:solidFill>
              <a:latin typeface="+mj-lt"/>
            </a:endParaRPr>
          </a:p>
        </p:txBody>
      </p:sp>
      <p:pic>
        <p:nvPicPr>
          <p:cNvPr id="12" name="Picture Placeholder 11">
            <a:extLst>
              <a:ext uri="{FF2B5EF4-FFF2-40B4-BE49-F238E27FC236}">
                <a16:creationId xmlns:a16="http://schemas.microsoft.com/office/drawing/2014/main" id="{8759E659-BDA5-4E5F-9351-5ECA52FBA0A1}"/>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27012" r="27012"/>
          <a:stretch>
            <a:fillRect/>
          </a:stretch>
        </p:blipFill>
        <p:spPr/>
      </p:pic>
    </p:spTree>
    <p:extLst>
      <p:ext uri="{BB962C8B-B14F-4D97-AF65-F5344CB8AC3E}">
        <p14:creationId xmlns:p14="http://schemas.microsoft.com/office/powerpoint/2010/main" val="3921394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8842888" cy="436093"/>
          </a:xfrm>
        </p:spPr>
        <p:txBody>
          <a:bodyPr/>
          <a:lstStyle/>
          <a:p>
            <a:r>
              <a:rPr lang="en-US" sz="3600" b="1" dirty="0">
                <a:solidFill>
                  <a:schemeClr val="tx2"/>
                </a:solidFill>
                <a:latin typeface="+mj-lt"/>
                <a:cs typeface="Arial" pitchFamily="34" charset="0"/>
              </a:rPr>
              <a:t>Benefits to Practicing Self-Compassion: </a:t>
            </a:r>
            <a:endParaRPr lang="en-US" dirty="0">
              <a:solidFill>
                <a:schemeClr val="tx2"/>
              </a:solidFill>
              <a:latin typeface="+mj-lt"/>
            </a:endParaRPr>
          </a:p>
        </p:txBody>
      </p:sp>
      <p:sp>
        <p:nvSpPr>
          <p:cNvPr id="3" name="Text Placeholder 2"/>
          <p:cNvSpPr>
            <a:spLocks noGrp="1"/>
          </p:cNvSpPr>
          <p:nvPr>
            <p:ph type="body" sz="half" idx="22"/>
          </p:nvPr>
        </p:nvSpPr>
        <p:spPr>
          <a:xfrm>
            <a:off x="885824" y="1639966"/>
            <a:ext cx="10234460" cy="4375072"/>
          </a:xfrm>
        </p:spPr>
        <p:txBody>
          <a:bodyPr/>
          <a:lstStyle/>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HAPPIER</a:t>
            </a:r>
          </a:p>
          <a:p>
            <a:pPr>
              <a:spcBef>
                <a:spcPts val="600"/>
              </a:spcBef>
              <a:spcAft>
                <a:spcPts val="600"/>
              </a:spcAft>
              <a:buClr>
                <a:schemeClr val="tx2"/>
              </a:buClr>
              <a:buSzPct val="100000"/>
            </a:pPr>
            <a:r>
              <a:rPr lang="en-US" sz="1500" dirty="0">
                <a:solidFill>
                  <a:schemeClr val="tx2"/>
                </a:solidFill>
                <a:latin typeface="Raleway SemiBold" panose="020B0604020202020204" charset="0"/>
                <a:cs typeface="Arial" pitchFamily="34" charset="0"/>
              </a:rPr>
              <a:t>Practicing self-compassion leads to more happiness, optimism and the ability to show compassion toward others and greater life satisfaction </a:t>
            </a:r>
          </a:p>
          <a:p>
            <a:pPr>
              <a:spcBef>
                <a:spcPts val="600"/>
              </a:spcBef>
              <a:spcAft>
                <a:spcPts val="600"/>
              </a:spcAft>
              <a:buClr>
                <a:schemeClr val="tx2"/>
              </a:buClr>
              <a:buSzPct val="100000"/>
            </a:pPr>
            <a:endParaRPr lang="en-US" sz="1500" dirty="0">
              <a:solidFill>
                <a:schemeClr val="tx2"/>
              </a:solidFill>
              <a:latin typeface="Raleway SemiBold" panose="020B0604020202020204" charset="0"/>
              <a:cs typeface="Arial" pitchFamily="34" charset="0"/>
            </a:endParaRP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LESS STRESS</a:t>
            </a:r>
          </a:p>
          <a:p>
            <a:pPr>
              <a:spcBef>
                <a:spcPts val="600"/>
              </a:spcBef>
              <a:spcAft>
                <a:spcPts val="600"/>
              </a:spcAft>
              <a:buClr>
                <a:schemeClr val="tx2"/>
              </a:buClr>
              <a:buSzPct val="100000"/>
            </a:pPr>
            <a:r>
              <a:rPr lang="en-US" sz="1500" dirty="0">
                <a:solidFill>
                  <a:schemeClr val="tx2"/>
                </a:solidFill>
                <a:latin typeface="Raleway SemiBold" panose="020B0604020202020204" charset="0"/>
                <a:cs typeface="Arial" pitchFamily="34" charset="0"/>
              </a:rPr>
              <a:t>Self-compassion decreases anxiety and depression.  It is a powerful help for perfectionistic thinking.  We feel more secure and worthy </a:t>
            </a:r>
          </a:p>
          <a:p>
            <a:pPr>
              <a:spcBef>
                <a:spcPts val="600"/>
              </a:spcBef>
              <a:spcAft>
                <a:spcPts val="600"/>
              </a:spcAft>
              <a:buClr>
                <a:schemeClr val="tx2"/>
              </a:buClr>
              <a:buSzPct val="100000"/>
            </a:pPr>
            <a:endParaRPr lang="en-US" sz="1500" dirty="0">
              <a:solidFill>
                <a:schemeClr val="tx2"/>
              </a:solidFill>
              <a:latin typeface="Raleway SemiBold" panose="020B0604020202020204" charset="0"/>
              <a:cs typeface="Arial" pitchFamily="34" charset="0"/>
            </a:endParaRP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RESILENCY</a:t>
            </a:r>
          </a:p>
          <a:p>
            <a:pPr>
              <a:spcBef>
                <a:spcPts val="600"/>
              </a:spcBef>
              <a:spcAft>
                <a:spcPts val="600"/>
              </a:spcAft>
              <a:buClr>
                <a:schemeClr val="tx2"/>
              </a:buClr>
              <a:buSzPct val="100000"/>
            </a:pPr>
            <a:r>
              <a:rPr lang="en-US" sz="1500" dirty="0">
                <a:solidFill>
                  <a:schemeClr val="tx2"/>
                </a:solidFill>
                <a:latin typeface="Raleway SemiBold" panose="020B0604020202020204" charset="0"/>
                <a:cs typeface="Arial" pitchFamily="34" charset="0"/>
              </a:rPr>
              <a:t>Self compassion builds resiliency.. We are able to bounce back and learn from our mistakes. </a:t>
            </a:r>
          </a:p>
        </p:txBody>
      </p:sp>
    </p:spTree>
    <p:extLst>
      <p:ext uri="{BB962C8B-B14F-4D97-AF65-F5344CB8AC3E}">
        <p14:creationId xmlns:p14="http://schemas.microsoft.com/office/powerpoint/2010/main" val="2984329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8533171" cy="436093"/>
          </a:xfrm>
        </p:spPr>
        <p:txBody>
          <a:bodyPr/>
          <a:lstStyle/>
          <a:p>
            <a:r>
              <a:rPr lang="en-US" sz="3600" b="1" dirty="0">
                <a:solidFill>
                  <a:schemeClr val="tx2"/>
                </a:solidFill>
                <a:latin typeface="+mj-lt"/>
                <a:cs typeface="Arial" pitchFamily="34" charset="0"/>
              </a:rPr>
              <a:t>Treating Yourself Kindly Might Mean:</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190215" cy="4375072"/>
          </a:xfrm>
        </p:spPr>
        <p:txBody>
          <a:bodyPr/>
          <a:lstStyle/>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Taking a look at yourself from a 30,000 ft view.</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Giving yourself an emotional break </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Forgiving yourself </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Realizing that you are looking at the situation from the perspective of judgement</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Taking time to practice self-compassion </a:t>
            </a:r>
            <a:endParaRPr lang="en-US" sz="1500" i="1" dirty="0">
              <a:solidFill>
                <a:schemeClr val="tx2"/>
              </a:solidFill>
              <a:latin typeface="Raleway SemiBold" panose="020B0604020202020204" charset="0"/>
              <a:cs typeface="Arial" pitchFamily="34" charset="0"/>
            </a:endParaRPr>
          </a:p>
        </p:txBody>
      </p:sp>
    </p:spTree>
    <p:extLst>
      <p:ext uri="{BB962C8B-B14F-4D97-AF65-F5344CB8AC3E}">
        <p14:creationId xmlns:p14="http://schemas.microsoft.com/office/powerpoint/2010/main" val="2865322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DDF019-C59C-4DB6-8967-C3CD28D240E3}"/>
              </a:ext>
            </a:extLst>
          </p:cNvPr>
          <p:cNvSpPr>
            <a:spLocks noGrp="1"/>
          </p:cNvSpPr>
          <p:nvPr>
            <p:ph type="body" sz="quarter" idx="18"/>
          </p:nvPr>
        </p:nvSpPr>
        <p:spPr>
          <a:xfrm>
            <a:off x="4741399" y="1803367"/>
            <a:ext cx="6423130" cy="4401317"/>
          </a:xfrm>
        </p:spPr>
        <p:txBody>
          <a:bodyPr>
            <a:normAutofit/>
          </a:bodyPr>
          <a:lstStyle/>
          <a:p>
            <a:pPr marL="0" lvl="0" indent="0">
              <a:spcBef>
                <a:spcPts val="600"/>
              </a:spcBef>
              <a:spcAft>
                <a:spcPts val="600"/>
              </a:spcAft>
              <a:buClr>
                <a:schemeClr val="tx2"/>
              </a:buClr>
              <a:buNone/>
            </a:pPr>
            <a:r>
              <a:rPr lang="en-US" dirty="0">
                <a:solidFill>
                  <a:schemeClr val="tx2"/>
                </a:solidFill>
              </a:rPr>
              <a:t>Self-compassion also is about self-care.</a:t>
            </a:r>
          </a:p>
          <a:p>
            <a:pPr marL="0" lvl="0" indent="0">
              <a:spcBef>
                <a:spcPts val="600"/>
              </a:spcBef>
              <a:spcAft>
                <a:spcPts val="600"/>
              </a:spcAft>
              <a:buClr>
                <a:schemeClr val="tx2"/>
              </a:buClr>
              <a:buNone/>
            </a:pPr>
            <a:r>
              <a:rPr lang="en-US" dirty="0">
                <a:solidFill>
                  <a:schemeClr val="tx2"/>
                </a:solidFill>
              </a:rPr>
              <a:t>We must care for ourselves in order to care for others. </a:t>
            </a:r>
          </a:p>
          <a:p>
            <a:pPr marL="0" lvl="0" indent="0">
              <a:spcBef>
                <a:spcPts val="600"/>
              </a:spcBef>
              <a:spcAft>
                <a:spcPts val="600"/>
              </a:spcAft>
              <a:buClr>
                <a:schemeClr val="tx2"/>
              </a:buClr>
              <a:buNone/>
            </a:pPr>
            <a:r>
              <a:rPr lang="en-US" dirty="0">
                <a:solidFill>
                  <a:schemeClr val="tx2"/>
                </a:solidFill>
              </a:rPr>
              <a:t>When we practice self care when we are suffering, this is self-compassion.</a:t>
            </a:r>
          </a:p>
          <a:p>
            <a:pPr marL="0" lvl="0" indent="0">
              <a:spcBef>
                <a:spcPts val="600"/>
              </a:spcBef>
              <a:spcAft>
                <a:spcPts val="600"/>
              </a:spcAft>
              <a:buClr>
                <a:schemeClr val="tx2"/>
              </a:buClr>
              <a:buNone/>
            </a:pPr>
            <a:endParaRPr lang="en-US" dirty="0">
              <a:solidFill>
                <a:schemeClr val="tx2"/>
              </a:solidFill>
            </a:endParaRPr>
          </a:p>
          <a:p>
            <a:pPr marL="0" lvl="0" indent="0">
              <a:spcBef>
                <a:spcPts val="600"/>
              </a:spcBef>
              <a:spcAft>
                <a:spcPts val="600"/>
              </a:spcAft>
              <a:buClr>
                <a:schemeClr val="tx2"/>
              </a:buClr>
              <a:buNone/>
            </a:pPr>
            <a:r>
              <a:rPr lang="en-US" dirty="0">
                <a:solidFill>
                  <a:schemeClr val="tx2"/>
                </a:solidFill>
              </a:rPr>
              <a:t>Behavioral self-compassion: </a:t>
            </a:r>
          </a:p>
          <a:p>
            <a:pPr lvl="0">
              <a:spcBef>
                <a:spcPts val="600"/>
              </a:spcBef>
              <a:spcAft>
                <a:spcPts val="600"/>
              </a:spcAft>
              <a:buClr>
                <a:schemeClr val="tx2"/>
              </a:buClr>
              <a:buFont typeface="Arial" panose="020B0604020202020204" pitchFamily="34" charset="0"/>
              <a:buChar char="•"/>
            </a:pPr>
            <a:r>
              <a:rPr lang="en-US" dirty="0">
                <a:solidFill>
                  <a:schemeClr val="tx2"/>
                </a:solidFill>
              </a:rPr>
              <a:t>What do I need to comfort myself? </a:t>
            </a:r>
          </a:p>
          <a:p>
            <a:pPr lvl="0">
              <a:spcBef>
                <a:spcPts val="600"/>
              </a:spcBef>
              <a:spcAft>
                <a:spcPts val="600"/>
              </a:spcAft>
              <a:buClr>
                <a:schemeClr val="tx2"/>
              </a:buClr>
              <a:buFont typeface="Arial" panose="020B0604020202020204" pitchFamily="34" charset="0"/>
              <a:buChar char="•"/>
            </a:pPr>
            <a:r>
              <a:rPr lang="en-US" dirty="0">
                <a:solidFill>
                  <a:schemeClr val="tx2"/>
                </a:solidFill>
              </a:rPr>
              <a:t>What do I need to protect myself? </a:t>
            </a:r>
          </a:p>
          <a:p>
            <a:pPr lvl="0">
              <a:spcBef>
                <a:spcPts val="600"/>
              </a:spcBef>
              <a:spcAft>
                <a:spcPts val="600"/>
              </a:spcAft>
              <a:buClr>
                <a:schemeClr val="tx2"/>
              </a:buClr>
              <a:buFont typeface="Arial" panose="020B0604020202020204" pitchFamily="34" charset="0"/>
              <a:buChar char="•"/>
            </a:pPr>
            <a:r>
              <a:rPr lang="en-US" dirty="0">
                <a:solidFill>
                  <a:schemeClr val="tx2"/>
                </a:solidFill>
              </a:rPr>
              <a:t>How do I already care for myself? </a:t>
            </a:r>
          </a:p>
        </p:txBody>
      </p:sp>
      <p:sp>
        <p:nvSpPr>
          <p:cNvPr id="3" name="Title 2">
            <a:extLst>
              <a:ext uri="{FF2B5EF4-FFF2-40B4-BE49-F238E27FC236}">
                <a16:creationId xmlns:a16="http://schemas.microsoft.com/office/drawing/2014/main" id="{C2B7E6AE-D013-4E35-958C-DB7E9028FEFF}"/>
              </a:ext>
            </a:extLst>
          </p:cNvPr>
          <p:cNvSpPr>
            <a:spLocks noGrp="1"/>
          </p:cNvSpPr>
          <p:nvPr>
            <p:ph type="title"/>
          </p:nvPr>
        </p:nvSpPr>
        <p:spPr>
          <a:xfrm>
            <a:off x="4741399" y="633767"/>
            <a:ext cx="6086258" cy="374287"/>
          </a:xfrm>
        </p:spPr>
        <p:txBody>
          <a:bodyPr/>
          <a:lstStyle/>
          <a:p>
            <a:r>
              <a:rPr lang="en-US" sz="3600" b="1" dirty="0">
                <a:solidFill>
                  <a:schemeClr val="tx2"/>
                </a:solidFill>
                <a:latin typeface="+mj-lt"/>
                <a:cs typeface="Arial" pitchFamily="34" charset="0"/>
              </a:rPr>
              <a:t>Self-Care</a:t>
            </a:r>
            <a:endParaRPr lang="en-US" sz="3600" dirty="0">
              <a:solidFill>
                <a:schemeClr val="tx2"/>
              </a:solidFill>
              <a:latin typeface="+mj-lt"/>
            </a:endParaRPr>
          </a:p>
        </p:txBody>
      </p:sp>
      <p:pic>
        <p:nvPicPr>
          <p:cNvPr id="7" name="Picture Placeholder 6">
            <a:extLst>
              <a:ext uri="{FF2B5EF4-FFF2-40B4-BE49-F238E27FC236}">
                <a16:creationId xmlns:a16="http://schemas.microsoft.com/office/drawing/2014/main" id="{A46601DF-0C32-4ACD-87D4-EDAD1AEE2A0B}"/>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744" r="744"/>
          <a:stretch>
            <a:fillRect/>
          </a:stretch>
        </p:blipFill>
        <p:spPr/>
      </p:pic>
    </p:spTree>
    <p:extLst>
      <p:ext uri="{BB962C8B-B14F-4D97-AF65-F5344CB8AC3E}">
        <p14:creationId xmlns:p14="http://schemas.microsoft.com/office/powerpoint/2010/main" val="2565506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8533171" cy="436093"/>
          </a:xfrm>
        </p:spPr>
        <p:txBody>
          <a:bodyPr/>
          <a:lstStyle/>
          <a:p>
            <a:r>
              <a:rPr lang="en-US" sz="3600" b="1" dirty="0">
                <a:solidFill>
                  <a:schemeClr val="tx2"/>
                </a:solidFill>
                <a:latin typeface="+mj-lt"/>
                <a:cs typeface="Arial" pitchFamily="34" charset="0"/>
              </a:rPr>
              <a:t>Self-Care</a:t>
            </a:r>
            <a:endParaRPr lang="en-US" dirty="0">
              <a:solidFill>
                <a:schemeClr val="tx2"/>
              </a:solidFill>
              <a:latin typeface="+mj-lt"/>
            </a:endParaRPr>
          </a:p>
        </p:txBody>
      </p:sp>
      <p:sp>
        <p:nvSpPr>
          <p:cNvPr id="3" name="Text Placeholder 2"/>
          <p:cNvSpPr>
            <a:spLocks noGrp="1"/>
          </p:cNvSpPr>
          <p:nvPr>
            <p:ph type="body" sz="half" idx="22"/>
          </p:nvPr>
        </p:nvSpPr>
        <p:spPr>
          <a:xfrm>
            <a:off x="885824" y="1639966"/>
            <a:ext cx="10308202" cy="4375072"/>
          </a:xfrm>
        </p:spPr>
        <p:txBody>
          <a:bodyPr/>
          <a:lstStyle/>
          <a:p>
            <a:pPr marL="285750" indent="-285750">
              <a:spcBef>
                <a:spcPts val="600"/>
              </a:spcBef>
              <a:spcAft>
                <a:spcPts val="12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Touch</a:t>
            </a:r>
          </a:p>
          <a:p>
            <a:pPr>
              <a:spcBef>
                <a:spcPts val="600"/>
              </a:spcBef>
              <a:spcAft>
                <a:spcPts val="600"/>
              </a:spcAft>
              <a:buClr>
                <a:schemeClr val="tx2"/>
              </a:buClr>
              <a:buSzPct val="100000"/>
            </a:pPr>
            <a:r>
              <a:rPr lang="en-US" sz="1500" dirty="0">
                <a:solidFill>
                  <a:schemeClr val="tx2"/>
                </a:solidFill>
                <a:latin typeface="Raleway SemiBold" panose="020B0604020202020204" charset="0"/>
                <a:cs typeface="Arial" pitchFamily="34" charset="0"/>
              </a:rPr>
              <a:t>Wear soft/comfortable clothes; turn up or down the heat!  </a:t>
            </a:r>
          </a:p>
          <a:p>
            <a:pPr marL="285750" indent="-285750">
              <a:spcBef>
                <a:spcPts val="600"/>
              </a:spcBef>
              <a:spcAft>
                <a:spcPts val="12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Sight</a:t>
            </a:r>
          </a:p>
          <a:p>
            <a:pPr>
              <a:spcBef>
                <a:spcPts val="600"/>
              </a:spcBef>
              <a:spcAft>
                <a:spcPts val="600"/>
              </a:spcAft>
              <a:buClr>
                <a:schemeClr val="tx2"/>
              </a:buClr>
              <a:buSzPct val="100000"/>
            </a:pPr>
            <a:r>
              <a:rPr lang="en-US" sz="1500" dirty="0">
                <a:solidFill>
                  <a:schemeClr val="tx2"/>
                </a:solidFill>
                <a:latin typeface="Raleway SemiBold" panose="020B0604020202020204" charset="0"/>
                <a:cs typeface="Arial" pitchFamily="34" charset="0"/>
              </a:rPr>
              <a:t>Go outside, to a museum, videos, photos</a:t>
            </a:r>
          </a:p>
          <a:p>
            <a:pPr marL="285750" indent="-285750">
              <a:spcBef>
                <a:spcPts val="600"/>
              </a:spcBef>
              <a:spcAft>
                <a:spcPts val="12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Taste </a:t>
            </a:r>
          </a:p>
          <a:p>
            <a:pPr>
              <a:spcBef>
                <a:spcPts val="600"/>
              </a:spcBef>
              <a:spcAft>
                <a:spcPts val="600"/>
              </a:spcAft>
              <a:buClr>
                <a:schemeClr val="tx2"/>
              </a:buClr>
              <a:buSzPct val="100000"/>
            </a:pPr>
            <a:r>
              <a:rPr lang="en-US" sz="1500" dirty="0">
                <a:solidFill>
                  <a:schemeClr val="tx2"/>
                </a:solidFill>
                <a:latin typeface="Raleway SemiBold" panose="020B0604020202020204" charset="0"/>
                <a:cs typeface="Arial" pitchFamily="34" charset="0"/>
              </a:rPr>
              <a:t>Savor a piece of chocolate; enjoy a delicious meal</a:t>
            </a:r>
          </a:p>
          <a:p>
            <a:pPr marL="285750" indent="-285750">
              <a:spcBef>
                <a:spcPts val="600"/>
              </a:spcBef>
              <a:spcAft>
                <a:spcPts val="12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Hear</a:t>
            </a:r>
          </a:p>
          <a:p>
            <a:pPr>
              <a:spcBef>
                <a:spcPts val="600"/>
              </a:spcBef>
              <a:spcAft>
                <a:spcPts val="600"/>
              </a:spcAft>
              <a:buClr>
                <a:schemeClr val="tx2"/>
              </a:buClr>
              <a:buSzPct val="100000"/>
            </a:pPr>
            <a:r>
              <a:rPr lang="en-US" sz="1500" dirty="0">
                <a:solidFill>
                  <a:schemeClr val="tx2"/>
                </a:solidFill>
                <a:latin typeface="Raleway SemiBold" panose="020B0604020202020204" charset="0"/>
                <a:cs typeface="Arial" pitchFamily="34" charset="0"/>
              </a:rPr>
              <a:t>Listen to calming music, nature sounds, singing, a cat purring, beat on a drum </a:t>
            </a:r>
          </a:p>
          <a:p>
            <a:pPr marL="285750" indent="-285750">
              <a:spcBef>
                <a:spcPts val="600"/>
              </a:spcBef>
              <a:spcAft>
                <a:spcPts val="12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Smell</a:t>
            </a:r>
          </a:p>
          <a:p>
            <a:pPr>
              <a:spcBef>
                <a:spcPts val="600"/>
              </a:spcBef>
              <a:spcAft>
                <a:spcPts val="600"/>
              </a:spcAft>
              <a:buClr>
                <a:schemeClr val="tx2"/>
              </a:buClr>
              <a:buSzPct val="100000"/>
            </a:pPr>
            <a:r>
              <a:rPr lang="en-US" sz="1500" dirty="0">
                <a:solidFill>
                  <a:schemeClr val="tx2"/>
                </a:solidFill>
                <a:latin typeface="Raleway SemiBold" panose="020B0604020202020204" charset="0"/>
                <a:cs typeface="Arial" pitchFamily="34" charset="0"/>
              </a:rPr>
              <a:t>Use essential oils;  cook something that smells delicious</a:t>
            </a:r>
            <a:endParaRPr lang="en-US" sz="1500" i="1" dirty="0">
              <a:solidFill>
                <a:schemeClr val="tx2"/>
              </a:solidFill>
              <a:latin typeface="Raleway SemiBold" panose="020B0604020202020204" charset="0"/>
              <a:cs typeface="Arial" pitchFamily="34" charset="0"/>
            </a:endParaRPr>
          </a:p>
        </p:txBody>
      </p:sp>
    </p:spTree>
    <p:extLst>
      <p:ext uri="{BB962C8B-B14F-4D97-AF65-F5344CB8AC3E}">
        <p14:creationId xmlns:p14="http://schemas.microsoft.com/office/powerpoint/2010/main" val="3987564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8533171" cy="436093"/>
          </a:xfrm>
        </p:spPr>
        <p:txBody>
          <a:bodyPr/>
          <a:lstStyle/>
          <a:p>
            <a:r>
              <a:rPr lang="en-US" sz="3600" b="1" dirty="0">
                <a:solidFill>
                  <a:schemeClr val="tx2"/>
                </a:solidFill>
                <a:latin typeface="+mj-lt"/>
                <a:cs typeface="Arial" pitchFamily="34" charset="0"/>
              </a:rPr>
              <a:t>Self-Care</a:t>
            </a:r>
            <a:endParaRPr lang="en-US" dirty="0">
              <a:solidFill>
                <a:schemeClr val="tx2"/>
              </a:solidFill>
              <a:latin typeface="+mj-lt"/>
            </a:endParaRPr>
          </a:p>
        </p:txBody>
      </p:sp>
      <p:sp>
        <p:nvSpPr>
          <p:cNvPr id="3" name="Text Placeholder 2"/>
          <p:cNvSpPr>
            <a:spLocks noGrp="1"/>
          </p:cNvSpPr>
          <p:nvPr>
            <p:ph type="body" sz="half" idx="22"/>
          </p:nvPr>
        </p:nvSpPr>
        <p:spPr>
          <a:xfrm>
            <a:off x="885824" y="1639966"/>
            <a:ext cx="10308202" cy="4375072"/>
          </a:xfrm>
        </p:spPr>
        <p:txBody>
          <a:bodyPr/>
          <a:lstStyle/>
          <a:p>
            <a:pPr>
              <a:spcBef>
                <a:spcPts val="600"/>
              </a:spcBef>
              <a:spcAft>
                <a:spcPts val="1200"/>
              </a:spcAft>
              <a:buClr>
                <a:schemeClr val="tx2"/>
              </a:buClr>
              <a:buSzPct val="100000"/>
            </a:pPr>
            <a:r>
              <a:rPr lang="en-US" sz="1500" dirty="0">
                <a:solidFill>
                  <a:schemeClr val="tx2"/>
                </a:solidFill>
                <a:latin typeface="Raleway SemiBold" panose="020B0604020202020204" charset="0"/>
                <a:cs typeface="Arial" pitchFamily="34" charset="0"/>
              </a:rPr>
              <a:t>Practice speaking to yourself with compassion:</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You are not alone. </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I  am here for you.</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I believe in you. </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It’s okay to feel this way. </a:t>
            </a:r>
            <a:endParaRPr lang="en-US" sz="1500" i="1" dirty="0">
              <a:solidFill>
                <a:schemeClr val="tx2"/>
              </a:solidFill>
              <a:latin typeface="Raleway SemiBold" panose="020B0604020202020204" charset="0"/>
              <a:cs typeface="Arial" pitchFamily="34" charset="0"/>
            </a:endParaRPr>
          </a:p>
        </p:txBody>
      </p:sp>
    </p:spTree>
    <p:extLst>
      <p:ext uri="{BB962C8B-B14F-4D97-AF65-F5344CB8AC3E}">
        <p14:creationId xmlns:p14="http://schemas.microsoft.com/office/powerpoint/2010/main" val="43035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8533171" cy="436093"/>
          </a:xfrm>
        </p:spPr>
        <p:txBody>
          <a:bodyPr/>
          <a:lstStyle/>
          <a:p>
            <a:r>
              <a:rPr lang="en-US" sz="3600" b="1" dirty="0">
                <a:solidFill>
                  <a:schemeClr val="tx2"/>
                </a:solidFill>
                <a:latin typeface="+mj-lt"/>
                <a:cs typeface="Arial" pitchFamily="34" charset="0"/>
              </a:rPr>
              <a:t>Self-Care</a:t>
            </a:r>
            <a:endParaRPr lang="en-US" dirty="0">
              <a:solidFill>
                <a:schemeClr val="tx2"/>
              </a:solidFill>
              <a:latin typeface="+mj-lt"/>
            </a:endParaRPr>
          </a:p>
        </p:txBody>
      </p:sp>
      <p:sp>
        <p:nvSpPr>
          <p:cNvPr id="3" name="Text Placeholder 2"/>
          <p:cNvSpPr>
            <a:spLocks noGrp="1"/>
          </p:cNvSpPr>
          <p:nvPr>
            <p:ph type="body" sz="half" idx="22"/>
          </p:nvPr>
        </p:nvSpPr>
        <p:spPr>
          <a:xfrm>
            <a:off x="885824" y="1639966"/>
            <a:ext cx="10308202" cy="4375072"/>
          </a:xfrm>
        </p:spPr>
        <p:txBody>
          <a:bodyPr/>
          <a:lstStyle/>
          <a:p>
            <a:pPr>
              <a:spcBef>
                <a:spcPts val="600"/>
              </a:spcBef>
              <a:spcAft>
                <a:spcPts val="1200"/>
              </a:spcAft>
              <a:buClr>
                <a:schemeClr val="tx2"/>
              </a:buClr>
              <a:buSzPct val="100000"/>
            </a:pPr>
            <a:r>
              <a:rPr lang="en-US" sz="1500" dirty="0">
                <a:solidFill>
                  <a:schemeClr val="tx2"/>
                </a:solidFill>
                <a:latin typeface="Raleway SemiBold" panose="020B0604020202020204" charset="0"/>
                <a:cs typeface="Arial" pitchFamily="34" charset="0"/>
              </a:rPr>
              <a:t>If emotions are really intense</a:t>
            </a:r>
          </a:p>
          <a:p>
            <a:pPr>
              <a:spcBef>
                <a:spcPts val="600"/>
              </a:spcBef>
              <a:spcAft>
                <a:spcPts val="1200"/>
              </a:spcAft>
              <a:buClr>
                <a:schemeClr val="tx2"/>
              </a:buClr>
              <a:buSzPct val="100000"/>
            </a:pPr>
            <a:r>
              <a:rPr lang="en-US" sz="1500" dirty="0">
                <a:solidFill>
                  <a:schemeClr val="tx2"/>
                </a:solidFill>
                <a:latin typeface="Raleway SemiBold" panose="020B0604020202020204" charset="0"/>
                <a:cs typeface="Arial" pitchFamily="34" charset="0"/>
              </a:rPr>
              <a:t>Increasing your endorphins can release the intensity…..</a:t>
            </a:r>
          </a:p>
          <a:p>
            <a:pPr marL="285750" indent="-285750">
              <a:spcBef>
                <a:spcPts val="600"/>
              </a:spcBef>
              <a:spcAft>
                <a:spcPts val="12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Run up and down the stairs; </a:t>
            </a:r>
          </a:p>
          <a:p>
            <a:pPr marL="285750" indent="-285750">
              <a:spcBef>
                <a:spcPts val="600"/>
              </a:spcBef>
              <a:spcAft>
                <a:spcPts val="12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Stand up and shake out your hands and arms for 3 minutes; </a:t>
            </a:r>
          </a:p>
          <a:p>
            <a:pPr marL="285750" indent="-285750">
              <a:spcBef>
                <a:spcPts val="600"/>
              </a:spcBef>
              <a:spcAft>
                <a:spcPts val="12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Do jumping jacks</a:t>
            </a:r>
            <a:endParaRPr lang="en-US" sz="1500" i="1" dirty="0">
              <a:solidFill>
                <a:schemeClr val="tx2"/>
              </a:solidFill>
              <a:latin typeface="Raleway SemiBold" panose="020B0604020202020204" charset="0"/>
              <a:cs typeface="Arial" pitchFamily="34" charset="0"/>
            </a:endParaRPr>
          </a:p>
        </p:txBody>
      </p:sp>
    </p:spTree>
    <p:extLst>
      <p:ext uri="{BB962C8B-B14F-4D97-AF65-F5344CB8AC3E}">
        <p14:creationId xmlns:p14="http://schemas.microsoft.com/office/powerpoint/2010/main" val="133145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0DFF-1BC2-4698-A795-B451D124E88C}"/>
              </a:ext>
            </a:extLst>
          </p:cNvPr>
          <p:cNvSpPr>
            <a:spLocks noGrp="1"/>
          </p:cNvSpPr>
          <p:nvPr>
            <p:ph type="title"/>
          </p:nvPr>
        </p:nvSpPr>
        <p:spPr>
          <a:xfrm>
            <a:off x="838199" y="1785939"/>
            <a:ext cx="10515600" cy="1643062"/>
          </a:xfrm>
        </p:spPr>
        <p:txBody>
          <a:bodyPr/>
          <a:lstStyle/>
          <a:p>
            <a:pPr>
              <a:buNone/>
            </a:pPr>
            <a:r>
              <a:rPr lang="en-US" sz="2800" kern="0" dirty="0">
                <a:latin typeface="+mj-lt"/>
              </a:rPr>
              <a:t>Write a letter to yourself – expressing understanding for perhaps a failure. </a:t>
            </a:r>
            <a:endParaRPr lang="en-US" altLang="en-US" sz="2500" dirty="0">
              <a:latin typeface="+mj-lt"/>
              <a:ea typeface="ＭＳ Ｐゴシック" panose="020B0600070205080204" pitchFamily="34" charset="-128"/>
              <a:cs typeface="Arial" pitchFamily="34" charset="0"/>
            </a:endParaRPr>
          </a:p>
        </p:txBody>
      </p:sp>
    </p:spTree>
    <p:extLst>
      <p:ext uri="{BB962C8B-B14F-4D97-AF65-F5344CB8AC3E}">
        <p14:creationId xmlns:p14="http://schemas.microsoft.com/office/powerpoint/2010/main" val="596672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8533171" cy="436093"/>
          </a:xfrm>
        </p:spPr>
        <p:txBody>
          <a:bodyPr/>
          <a:lstStyle/>
          <a:p>
            <a:r>
              <a:rPr lang="en-US" sz="3600" b="1" dirty="0">
                <a:solidFill>
                  <a:schemeClr val="tx2"/>
                </a:solidFill>
                <a:latin typeface="+mj-lt"/>
                <a:cs typeface="Arial" pitchFamily="34" charset="0"/>
              </a:rPr>
              <a:t>Loving-kindness Meditation:</a:t>
            </a:r>
            <a:endParaRPr lang="en-US" dirty="0">
              <a:solidFill>
                <a:schemeClr val="tx2"/>
              </a:solidFill>
              <a:latin typeface="+mj-lt"/>
            </a:endParaRPr>
          </a:p>
        </p:txBody>
      </p:sp>
      <p:sp>
        <p:nvSpPr>
          <p:cNvPr id="3" name="Text Placeholder 2"/>
          <p:cNvSpPr>
            <a:spLocks noGrp="1"/>
          </p:cNvSpPr>
          <p:nvPr>
            <p:ph type="body" sz="half" idx="22"/>
          </p:nvPr>
        </p:nvSpPr>
        <p:spPr>
          <a:xfrm>
            <a:off x="885824" y="1639966"/>
            <a:ext cx="10308202" cy="4375072"/>
          </a:xfrm>
        </p:spPr>
        <p:txBody>
          <a:bodyPr/>
          <a:lstStyle/>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May I be happy</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May I be healthy</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May I be safe</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May I be free from suffering</a:t>
            </a:r>
          </a:p>
          <a:p>
            <a:pPr>
              <a:spcBef>
                <a:spcPts val="600"/>
              </a:spcBef>
              <a:spcAft>
                <a:spcPts val="1200"/>
              </a:spcAft>
              <a:buClr>
                <a:schemeClr val="tx2"/>
              </a:buClr>
              <a:buSzPct val="100000"/>
            </a:pPr>
            <a:endParaRPr lang="en-US" sz="1500" dirty="0">
              <a:solidFill>
                <a:schemeClr val="tx2"/>
              </a:solidFill>
              <a:latin typeface="Raleway SemiBold" panose="020B0604020202020204" charset="0"/>
              <a:cs typeface="Arial" pitchFamily="34" charset="0"/>
            </a:endParaRPr>
          </a:p>
          <a:p>
            <a:pPr>
              <a:spcBef>
                <a:spcPts val="600"/>
              </a:spcBef>
              <a:spcAft>
                <a:spcPts val="1200"/>
              </a:spcAft>
              <a:buClr>
                <a:schemeClr val="tx2"/>
              </a:buClr>
              <a:buSzPct val="100000"/>
            </a:pPr>
            <a:endParaRPr lang="en-US" sz="1500" dirty="0">
              <a:solidFill>
                <a:schemeClr val="tx2"/>
              </a:solidFill>
              <a:latin typeface="Raleway SemiBold" panose="020B0604020202020204" charset="0"/>
              <a:cs typeface="Arial" pitchFamily="34" charset="0"/>
            </a:endParaRPr>
          </a:p>
          <a:p>
            <a:pPr>
              <a:spcBef>
                <a:spcPts val="600"/>
              </a:spcBef>
              <a:spcAft>
                <a:spcPts val="1200"/>
              </a:spcAft>
              <a:buClr>
                <a:schemeClr val="tx2"/>
              </a:buClr>
              <a:buSzPct val="100000"/>
            </a:pPr>
            <a:r>
              <a:rPr lang="en-US" sz="1500" i="1" dirty="0">
                <a:solidFill>
                  <a:schemeClr val="tx2"/>
                </a:solidFill>
                <a:latin typeface="Raleway SemiBold" panose="020B0604020202020204" charset="0"/>
                <a:cs typeface="Arial" pitchFamily="34" charset="0"/>
              </a:rPr>
              <a:t>“This is a moment of suffering. Suffering is part of life. May I be kind to myself in this moment. May I give myself the compassion I need.” </a:t>
            </a:r>
          </a:p>
          <a:p>
            <a:pPr>
              <a:spcBef>
                <a:spcPts val="600"/>
              </a:spcBef>
              <a:spcAft>
                <a:spcPts val="1200"/>
              </a:spcAft>
              <a:buClr>
                <a:schemeClr val="tx2"/>
              </a:buClr>
              <a:buSzPct val="100000"/>
            </a:pPr>
            <a:r>
              <a:rPr lang="en-US" sz="1500" dirty="0">
                <a:solidFill>
                  <a:schemeClr val="tx2"/>
                </a:solidFill>
                <a:latin typeface="Raleway SemiBold" panose="020B0604020202020204" charset="0"/>
                <a:cs typeface="Arial" pitchFamily="34" charset="0"/>
              </a:rPr>
              <a:t>~ Kristin Neff</a:t>
            </a:r>
            <a:endParaRPr lang="en-US" sz="1500" i="1" dirty="0">
              <a:solidFill>
                <a:schemeClr val="tx2"/>
              </a:solidFill>
              <a:latin typeface="Raleway SemiBold" panose="020B0604020202020204" charset="0"/>
              <a:cs typeface="Arial" pitchFamily="34" charset="0"/>
            </a:endParaRPr>
          </a:p>
        </p:txBody>
      </p:sp>
    </p:spTree>
    <p:extLst>
      <p:ext uri="{BB962C8B-B14F-4D97-AF65-F5344CB8AC3E}">
        <p14:creationId xmlns:p14="http://schemas.microsoft.com/office/powerpoint/2010/main" val="433844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5A25-625C-4C02-81BF-61919C406460}"/>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dirty="0">
                <a:solidFill>
                  <a:schemeClr val="tx2"/>
                </a:solidFill>
                <a:latin typeface="+mj-lt"/>
              </a:rPr>
              <a:t>Your Kepro EAP</a:t>
            </a:r>
            <a:r>
              <a:rPr lang="en-US" sz="4400" dirty="0">
                <a:solidFill>
                  <a:srgbClr val="FFFFFF"/>
                </a:solidFill>
                <a:latin typeface="+mj-lt"/>
              </a:rPr>
              <a:t>ur Kepro EAP </a:t>
            </a:r>
            <a:endParaRPr lang="en-US" sz="4400"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736D761A-EFA2-45DF-97F5-97C93389D07C}"/>
              </a:ext>
            </a:extLst>
          </p:cNvPr>
          <p:cNvSpPr>
            <a:spLocks noGrp="1"/>
          </p:cNvSpPr>
          <p:nvPr>
            <p:ph type="body" sz="half" idx="22"/>
          </p:nvPr>
        </p:nvSpPr>
        <p:spPr>
          <a:xfrm>
            <a:off x="4447308" y="591344"/>
            <a:ext cx="6906491" cy="5585619"/>
          </a:xfrm>
        </p:spPr>
        <p:txBody>
          <a:bodyPr vert="horz" lIns="91440" tIns="45720" rIns="91440" bIns="45720" rtlCol="0" anchor="ctr">
            <a:normAutofit/>
          </a:bodyPr>
          <a:lstStyle/>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EAP Services available to employees, any household members and dependents</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Confidential</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EAP Counselors available 24/7/365 via 833-539-7285</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Up to 6 in person counseling sessions, per issue, per year</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Management Consultations</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Financial/Legal Consultation and Referral Service</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Work/Life &amp; Convenience Services</a:t>
            </a:r>
          </a:p>
          <a:p>
            <a:pPr marL="285750" indent="-228600">
              <a:buClr>
                <a:schemeClr val="tx2"/>
              </a:buClr>
              <a:buFont typeface="Arial" panose="020B0604020202020204" pitchFamily="34" charset="0"/>
              <a:buChar char="•"/>
            </a:pPr>
            <a:r>
              <a:rPr lang="en-US" sz="1600" dirty="0">
                <a:solidFill>
                  <a:srgbClr val="0070C0"/>
                </a:solidFill>
                <a:latin typeface="Raleway SemiBold" panose="020B0604020202020204" charset="0"/>
              </a:rPr>
              <a:t>https://sowi.mylifeexpert.com </a:t>
            </a:r>
            <a:r>
              <a:rPr lang="en-US" sz="1600" dirty="0">
                <a:solidFill>
                  <a:schemeClr val="tx2"/>
                </a:solidFill>
                <a:latin typeface="Raleway SemiBold" panose="020B0604020202020204" charset="0"/>
              </a:rPr>
              <a:t>Company code:  SOWI</a:t>
            </a:r>
          </a:p>
          <a:p>
            <a:pPr indent="-228600">
              <a:buFont typeface="Arial" panose="020B0604020202020204" pitchFamily="34" charset="0"/>
              <a:buChar char="•"/>
            </a:pPr>
            <a:endParaRPr lang="en-US" sz="1600" dirty="0">
              <a:latin typeface="Raleway SemiBold" panose="020B0604020202020204" charset="0"/>
              <a:ea typeface="+mn-ea"/>
              <a:cs typeface="+mn-cs"/>
            </a:endParaRPr>
          </a:p>
        </p:txBody>
      </p:sp>
    </p:spTree>
    <p:extLst>
      <p:ext uri="{BB962C8B-B14F-4D97-AF65-F5344CB8AC3E}">
        <p14:creationId xmlns:p14="http://schemas.microsoft.com/office/powerpoint/2010/main" val="2323363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0DFF-1BC2-4698-A795-B451D124E88C}"/>
              </a:ext>
            </a:extLst>
          </p:cNvPr>
          <p:cNvSpPr>
            <a:spLocks noGrp="1"/>
          </p:cNvSpPr>
          <p:nvPr>
            <p:ph type="title"/>
          </p:nvPr>
        </p:nvSpPr>
        <p:spPr>
          <a:xfrm>
            <a:off x="838199" y="1785939"/>
            <a:ext cx="10515600" cy="3670964"/>
          </a:xfrm>
        </p:spPr>
        <p:txBody>
          <a:bodyPr/>
          <a:lstStyle/>
          <a:p>
            <a:pPr>
              <a:spcBef>
                <a:spcPts val="600"/>
              </a:spcBef>
              <a:spcAft>
                <a:spcPts val="600"/>
              </a:spcAft>
              <a:buClr>
                <a:schemeClr val="tx2"/>
              </a:buClr>
              <a:buSzPct val="100000"/>
            </a:pPr>
            <a:r>
              <a:rPr lang="en-US" sz="2400" i="1" dirty="0">
                <a:latin typeface="Raleway SemiBold" panose="020B0604020202020204" charset="0"/>
                <a:cs typeface="Arial" pitchFamily="34" charset="0"/>
              </a:rPr>
              <a:t>During this past year, we have experienced life as we have never before experienced.  </a:t>
            </a:r>
            <a:br>
              <a:rPr lang="en-US" sz="2400" i="1" dirty="0">
                <a:latin typeface="Raleway SemiBold" panose="020B0604020202020204" charset="0"/>
                <a:cs typeface="Arial" pitchFamily="34" charset="0"/>
              </a:rPr>
            </a:br>
            <a:br>
              <a:rPr lang="en-US" sz="2400" i="1" dirty="0">
                <a:latin typeface="Raleway SemiBold" panose="020B0604020202020204" charset="0"/>
                <a:cs typeface="Arial" pitchFamily="34" charset="0"/>
              </a:rPr>
            </a:br>
            <a:r>
              <a:rPr lang="en-US" sz="2400" i="1" dirty="0">
                <a:latin typeface="Raleway SemiBold" panose="020B0604020202020204" charset="0"/>
                <a:cs typeface="Arial" pitchFamily="34" charset="0"/>
              </a:rPr>
              <a:t>We may have felt like we have been experiencing a constant threat triggering the fight or flight response.</a:t>
            </a:r>
          </a:p>
        </p:txBody>
      </p:sp>
    </p:spTree>
    <p:extLst>
      <p:ext uri="{BB962C8B-B14F-4D97-AF65-F5344CB8AC3E}">
        <p14:creationId xmlns:p14="http://schemas.microsoft.com/office/powerpoint/2010/main" val="2049160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Graphic 15">
            <a:extLst>
              <a:ext uri="{FF2B5EF4-FFF2-40B4-BE49-F238E27FC236}">
                <a16:creationId xmlns:a16="http://schemas.microsoft.com/office/drawing/2014/main" id="{1B177F54-AF29-4DAC-84DA-95CEE491DD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3175"/>
            <a:ext cx="76200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847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B02D-E8B3-4813-93FD-50125E15E8A7}"/>
              </a:ext>
            </a:extLst>
          </p:cNvPr>
          <p:cNvSpPr>
            <a:spLocks noGrp="1"/>
          </p:cNvSpPr>
          <p:nvPr>
            <p:ph type="title"/>
          </p:nvPr>
        </p:nvSpPr>
        <p:spPr/>
        <p:txBody>
          <a:bodyPr/>
          <a:lstStyle/>
          <a:p>
            <a:r>
              <a:rPr lang="en-US" dirty="0"/>
              <a:t>Questions &amp; Answer</a:t>
            </a:r>
          </a:p>
        </p:txBody>
      </p:sp>
      <p:sp>
        <p:nvSpPr>
          <p:cNvPr id="3" name="Text Placeholder 2">
            <a:extLst>
              <a:ext uri="{FF2B5EF4-FFF2-40B4-BE49-F238E27FC236}">
                <a16:creationId xmlns:a16="http://schemas.microsoft.com/office/drawing/2014/main" id="{9235416B-4B43-4D30-A1AB-3D4E6ADB65EE}"/>
              </a:ext>
            </a:extLst>
          </p:cNvPr>
          <p:cNvSpPr>
            <a:spLocks noGrp="1"/>
          </p:cNvSpPr>
          <p:nvPr>
            <p:ph type="body" idx="14"/>
          </p:nvPr>
        </p:nvSpPr>
        <p:spPr>
          <a:xfrm>
            <a:off x="3174065" y="5096977"/>
            <a:ext cx="5843865" cy="374287"/>
          </a:xfrm>
        </p:spPr>
        <p:txBody>
          <a:bodyPr/>
          <a:lstStyle/>
          <a:p>
            <a:r>
              <a:rPr lang="en-US" sz="2000" dirty="0">
                <a:latin typeface="+mj-lt"/>
                <a:cs typeface="Arial" pitchFamily="34" charset="0"/>
              </a:rPr>
              <a:t>Self-Compassion in the Time of COVID-19 </a:t>
            </a:r>
            <a:endParaRPr lang="en-US" dirty="0"/>
          </a:p>
        </p:txBody>
      </p:sp>
      <p:pic>
        <p:nvPicPr>
          <p:cNvPr id="10" name="Picture Placeholder 9" descr="A picture containing person, grass, man, looking&#10;&#10;Description automatically generated">
            <a:extLst>
              <a:ext uri="{FF2B5EF4-FFF2-40B4-BE49-F238E27FC236}">
                <a16:creationId xmlns:a16="http://schemas.microsoft.com/office/drawing/2014/main" id="{6455AFEE-6AC6-4FCF-A2A0-7DE44CC5480A}"/>
              </a:ext>
            </a:extLst>
          </p:cNvPr>
          <p:cNvPicPr>
            <a:picLocks noGrp="1" noChangeAspect="1"/>
          </p:cNvPicPr>
          <p:nvPr>
            <p:ph type="pic" sz="quarter" idx="19"/>
          </p:nvPr>
        </p:nvPicPr>
        <p:blipFill>
          <a:blip r:embed="rId2" cstate="hqprint">
            <a:extLst>
              <a:ext uri="{28A0092B-C50C-407E-A947-70E740481C1C}">
                <a14:useLocalDpi xmlns:a14="http://schemas.microsoft.com/office/drawing/2010/main" val="0"/>
              </a:ext>
            </a:extLst>
          </a:blip>
          <a:srcRect t="14992" b="14992"/>
          <a:stretch>
            <a:fillRect/>
          </a:stretch>
        </p:blipFill>
        <p:spPr/>
      </p:pic>
    </p:spTree>
    <p:extLst>
      <p:ext uri="{BB962C8B-B14F-4D97-AF65-F5344CB8AC3E}">
        <p14:creationId xmlns:p14="http://schemas.microsoft.com/office/powerpoint/2010/main" val="34152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10686435" cy="436093"/>
          </a:xfrm>
        </p:spPr>
        <p:txBody>
          <a:bodyPr/>
          <a:lstStyle/>
          <a:p>
            <a:r>
              <a:rPr lang="en-US" sz="3400" b="1" dirty="0">
                <a:solidFill>
                  <a:schemeClr val="tx2"/>
                </a:solidFill>
                <a:latin typeface="+mj-lt"/>
                <a:cs typeface="Arial" pitchFamily="34" charset="0"/>
              </a:rPr>
              <a:t>People Often Think of Self-Compassion as Being:</a:t>
            </a:r>
            <a:endParaRPr lang="en-US" sz="3400" dirty="0">
              <a:solidFill>
                <a:schemeClr val="tx2"/>
              </a:solidFill>
              <a:latin typeface="+mj-lt"/>
            </a:endParaRPr>
          </a:p>
        </p:txBody>
      </p:sp>
      <p:sp>
        <p:nvSpPr>
          <p:cNvPr id="3" name="Text Placeholder 2"/>
          <p:cNvSpPr>
            <a:spLocks noGrp="1"/>
          </p:cNvSpPr>
          <p:nvPr>
            <p:ph type="body" sz="half" idx="22"/>
          </p:nvPr>
        </p:nvSpPr>
        <p:spPr>
          <a:xfrm>
            <a:off x="885824" y="1639966"/>
            <a:ext cx="10676910" cy="4375072"/>
          </a:xfrm>
        </p:spPr>
        <p:txBody>
          <a:bodyPr/>
          <a:lstStyle/>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Selfish</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Indulgent</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Narcissistic</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Self-pity</a:t>
            </a:r>
          </a:p>
          <a:p>
            <a:pPr>
              <a:spcBef>
                <a:spcPts val="600"/>
              </a:spcBef>
              <a:spcAft>
                <a:spcPts val="600"/>
              </a:spcAft>
              <a:buClr>
                <a:schemeClr val="tx2"/>
              </a:buClr>
              <a:buSzPct val="100000"/>
            </a:pPr>
            <a:endParaRPr lang="en-US" sz="1500" i="1" dirty="0">
              <a:solidFill>
                <a:schemeClr val="tx2"/>
              </a:solidFill>
              <a:latin typeface="Raleway SemiBold" panose="020B0604020202020204" charset="0"/>
              <a:cs typeface="Arial" pitchFamily="34" charset="0"/>
            </a:endParaRPr>
          </a:p>
          <a:p>
            <a:pPr>
              <a:spcBef>
                <a:spcPts val="600"/>
              </a:spcBef>
              <a:spcAft>
                <a:spcPts val="600"/>
              </a:spcAft>
              <a:buClr>
                <a:schemeClr val="tx2"/>
              </a:buClr>
              <a:buSzPct val="100000"/>
            </a:pPr>
            <a:endParaRPr lang="en-US" sz="1500" i="1" dirty="0">
              <a:solidFill>
                <a:schemeClr val="tx2"/>
              </a:solidFill>
              <a:latin typeface="Raleway SemiBold" panose="020B0604020202020204" charset="0"/>
              <a:cs typeface="Arial" pitchFamily="34" charset="0"/>
            </a:endParaRPr>
          </a:p>
          <a:p>
            <a:pPr>
              <a:spcBef>
                <a:spcPts val="600"/>
              </a:spcBef>
              <a:spcAft>
                <a:spcPts val="600"/>
              </a:spcAft>
              <a:buClr>
                <a:schemeClr val="tx2"/>
              </a:buClr>
              <a:buSzPct val="100000"/>
            </a:pPr>
            <a:r>
              <a:rPr lang="en-US" sz="1500" i="1" dirty="0">
                <a:solidFill>
                  <a:schemeClr val="tx2"/>
                </a:solidFill>
                <a:latin typeface="Raleway SemiBold" panose="020B0604020202020204" charset="0"/>
                <a:cs typeface="Arial" pitchFamily="34" charset="0"/>
              </a:rPr>
              <a:t>“If you don’t love yourself, you cannot love others. You will not be able to love others. If you have no compassion for yourself then you are not able of developing compassion for others. </a:t>
            </a:r>
          </a:p>
          <a:p>
            <a:pPr>
              <a:spcBef>
                <a:spcPts val="600"/>
              </a:spcBef>
              <a:spcAft>
                <a:spcPts val="600"/>
              </a:spcAft>
              <a:buClr>
                <a:schemeClr val="tx2"/>
              </a:buClr>
              <a:buSzPct val="100000"/>
            </a:pPr>
            <a:r>
              <a:rPr lang="en-US" sz="1500" i="1" dirty="0">
                <a:solidFill>
                  <a:schemeClr val="tx2"/>
                </a:solidFill>
                <a:latin typeface="Raleway SemiBold" panose="020B0604020202020204" charset="0"/>
                <a:cs typeface="Arial" pitchFamily="34" charset="0"/>
              </a:rPr>
              <a:t>~ </a:t>
            </a:r>
            <a:r>
              <a:rPr lang="en-US" sz="1500" dirty="0">
                <a:solidFill>
                  <a:schemeClr val="tx2"/>
                </a:solidFill>
                <a:latin typeface="Raleway SemiBold" panose="020B0604020202020204" charset="0"/>
                <a:cs typeface="Arial" pitchFamily="34" charset="0"/>
              </a:rPr>
              <a:t>Dalai Lama </a:t>
            </a:r>
          </a:p>
        </p:txBody>
      </p:sp>
    </p:spTree>
    <p:extLst>
      <p:ext uri="{BB962C8B-B14F-4D97-AF65-F5344CB8AC3E}">
        <p14:creationId xmlns:p14="http://schemas.microsoft.com/office/powerpoint/2010/main" val="2711897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2"/>
          </p:nvPr>
        </p:nvSpPr>
        <p:spPr>
          <a:xfrm>
            <a:off x="885824" y="1639966"/>
            <a:ext cx="5210176" cy="4375072"/>
          </a:xfrm>
        </p:spPr>
        <p:txBody>
          <a:bodyPr/>
          <a:lstStyle/>
          <a:p>
            <a:pPr>
              <a:spcBef>
                <a:spcPts val="600"/>
              </a:spcBef>
              <a:spcAft>
                <a:spcPts val="600"/>
              </a:spcAft>
              <a:buClr>
                <a:schemeClr val="tx2"/>
              </a:buClr>
              <a:buSzPct val="100000"/>
            </a:pPr>
            <a:r>
              <a:rPr lang="en-US" sz="1500" dirty="0">
                <a:solidFill>
                  <a:schemeClr val="tx2"/>
                </a:solidFill>
                <a:latin typeface="Raleway SemiBold" panose="020B0604020202020204" charset="0"/>
                <a:cs typeface="Arial" pitchFamily="34" charset="0"/>
              </a:rPr>
              <a:t>The amygdala alerts us if there are threatening situations. </a:t>
            </a:r>
            <a:br>
              <a:rPr lang="en-US" sz="1500" dirty="0">
                <a:solidFill>
                  <a:schemeClr val="tx2"/>
                </a:solidFill>
                <a:latin typeface="Raleway SemiBold" panose="020B0604020202020204" charset="0"/>
                <a:cs typeface="Arial" pitchFamily="34" charset="0"/>
              </a:rPr>
            </a:br>
            <a:br>
              <a:rPr lang="en-US" sz="1500" dirty="0">
                <a:solidFill>
                  <a:schemeClr val="tx2"/>
                </a:solidFill>
                <a:latin typeface="Raleway SemiBold" panose="020B0604020202020204" charset="0"/>
                <a:cs typeface="Arial" pitchFamily="34" charset="0"/>
              </a:rPr>
            </a:br>
            <a:r>
              <a:rPr lang="en-US" sz="1500" dirty="0">
                <a:solidFill>
                  <a:schemeClr val="tx2"/>
                </a:solidFill>
                <a:latin typeface="Raleway SemiBold" panose="020B0604020202020204" charset="0"/>
                <a:cs typeface="Arial" pitchFamily="34" charset="0"/>
              </a:rPr>
              <a:t>This triggers the fight or flight system, the sympathetic nervous system.  </a:t>
            </a:r>
            <a:br>
              <a:rPr lang="en-US" sz="1500" dirty="0">
                <a:solidFill>
                  <a:schemeClr val="tx2"/>
                </a:solidFill>
                <a:latin typeface="Raleway SemiBold" panose="020B0604020202020204" charset="0"/>
                <a:cs typeface="Arial" pitchFamily="34" charset="0"/>
              </a:rPr>
            </a:br>
            <a:br>
              <a:rPr lang="en-US" sz="1500" dirty="0">
                <a:solidFill>
                  <a:schemeClr val="tx2"/>
                </a:solidFill>
                <a:latin typeface="Raleway SemiBold" panose="020B0604020202020204" charset="0"/>
                <a:cs typeface="Arial" pitchFamily="34" charset="0"/>
              </a:rPr>
            </a:br>
            <a:r>
              <a:rPr lang="en-US" sz="1500" dirty="0">
                <a:solidFill>
                  <a:schemeClr val="tx2"/>
                </a:solidFill>
                <a:latin typeface="Raleway SemiBold" panose="020B0604020202020204" charset="0"/>
                <a:cs typeface="Arial" pitchFamily="34" charset="0"/>
              </a:rPr>
              <a:t>This system works well when there is a real threat; however, we may be alerted when there is no real threat of a danger which leads to a stress response. </a:t>
            </a:r>
            <a:br>
              <a:rPr lang="en-US" sz="1500" dirty="0">
                <a:solidFill>
                  <a:schemeClr val="tx2"/>
                </a:solidFill>
                <a:latin typeface="Raleway SemiBold" panose="020B0604020202020204" charset="0"/>
                <a:cs typeface="Arial" pitchFamily="34" charset="0"/>
              </a:rPr>
            </a:br>
            <a:br>
              <a:rPr lang="en-US" sz="1500" dirty="0">
                <a:solidFill>
                  <a:schemeClr val="tx2"/>
                </a:solidFill>
                <a:latin typeface="Raleway SemiBold" panose="020B0604020202020204" charset="0"/>
                <a:cs typeface="Arial" pitchFamily="34" charset="0"/>
              </a:rPr>
            </a:br>
            <a:r>
              <a:rPr lang="en-US" sz="1500" dirty="0">
                <a:solidFill>
                  <a:schemeClr val="tx2"/>
                </a:solidFill>
                <a:latin typeface="Raleway SemiBold" panose="020B0604020202020204" charset="0"/>
                <a:cs typeface="Arial" pitchFamily="34" charset="0"/>
              </a:rPr>
              <a:t>Having a practice of self-compassion can take us out of the fight or flight response and decrease stress hormones (cortisol and adrenaline). </a:t>
            </a:r>
            <a:br>
              <a:rPr lang="en-US" sz="1500" dirty="0">
                <a:solidFill>
                  <a:schemeClr val="tx2"/>
                </a:solidFill>
                <a:latin typeface="Raleway SemiBold" panose="020B0604020202020204" charset="0"/>
                <a:cs typeface="Arial" pitchFamily="34" charset="0"/>
              </a:rPr>
            </a:br>
            <a:br>
              <a:rPr lang="en-US" sz="1500" dirty="0">
                <a:solidFill>
                  <a:schemeClr val="tx2"/>
                </a:solidFill>
                <a:latin typeface="Raleway SemiBold" panose="020B0604020202020204" charset="0"/>
                <a:cs typeface="Arial" pitchFamily="34" charset="0"/>
              </a:rPr>
            </a:br>
            <a:r>
              <a:rPr lang="en-US" sz="1500" dirty="0">
                <a:solidFill>
                  <a:schemeClr val="tx2"/>
                </a:solidFill>
                <a:latin typeface="Raleway SemiBold" panose="020B0604020202020204" charset="0"/>
                <a:cs typeface="Arial" pitchFamily="34" charset="0"/>
              </a:rPr>
              <a:t>A practice of self-compassion can provide us with warmth, security and release the feel good chemicals like oxytocin. </a:t>
            </a:r>
            <a:endParaRPr lang="en-US" sz="1500" i="1" dirty="0">
              <a:solidFill>
                <a:schemeClr val="tx2"/>
              </a:solidFill>
              <a:latin typeface="Raleway SemiBold" panose="020B0604020202020204" charset="0"/>
              <a:cs typeface="Arial" pitchFamily="34" charset="0"/>
            </a:endParaRPr>
          </a:p>
        </p:txBody>
      </p:sp>
      <p:pic>
        <p:nvPicPr>
          <p:cNvPr id="6" name="Picture 5">
            <a:extLst>
              <a:ext uri="{FF2B5EF4-FFF2-40B4-BE49-F238E27FC236}">
                <a16:creationId xmlns:a16="http://schemas.microsoft.com/office/drawing/2014/main" id="{5E4B3A21-4443-48D9-BA5C-A8C107C41296}"/>
              </a:ext>
            </a:extLst>
          </p:cNvPr>
          <p:cNvPicPr>
            <a:picLocks noChangeAspect="1"/>
          </p:cNvPicPr>
          <p:nvPr/>
        </p:nvPicPr>
        <p:blipFill>
          <a:blip r:embed="rId3"/>
          <a:stretch>
            <a:fillRect/>
          </a:stretch>
        </p:blipFill>
        <p:spPr>
          <a:xfrm>
            <a:off x="6440262" y="1776234"/>
            <a:ext cx="4865914" cy="3305531"/>
          </a:xfrm>
          <a:prstGeom prst="rect">
            <a:avLst/>
          </a:prstGeom>
        </p:spPr>
      </p:pic>
    </p:spTree>
    <p:extLst>
      <p:ext uri="{BB962C8B-B14F-4D97-AF65-F5344CB8AC3E}">
        <p14:creationId xmlns:p14="http://schemas.microsoft.com/office/powerpoint/2010/main" val="4117365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8533171" cy="436093"/>
          </a:xfrm>
        </p:spPr>
        <p:txBody>
          <a:bodyPr/>
          <a:lstStyle/>
          <a:p>
            <a:r>
              <a:rPr lang="en-US" sz="3600" b="1" dirty="0">
                <a:solidFill>
                  <a:schemeClr val="tx2"/>
                </a:solidFill>
                <a:latin typeface="+mj-lt"/>
                <a:cs typeface="Arial" pitchFamily="34" charset="0"/>
              </a:rPr>
              <a:t>Pause and Reflect…. </a:t>
            </a:r>
            <a:endParaRPr lang="en-US" dirty="0">
              <a:solidFill>
                <a:schemeClr val="tx2"/>
              </a:solidFill>
              <a:latin typeface="+mj-lt"/>
            </a:endParaRPr>
          </a:p>
        </p:txBody>
      </p:sp>
      <p:sp>
        <p:nvSpPr>
          <p:cNvPr id="3" name="Text Placeholder 2"/>
          <p:cNvSpPr>
            <a:spLocks noGrp="1"/>
          </p:cNvSpPr>
          <p:nvPr>
            <p:ph type="body" sz="half" idx="22"/>
          </p:nvPr>
        </p:nvSpPr>
        <p:spPr>
          <a:xfrm>
            <a:off x="885824" y="1639966"/>
            <a:ext cx="10470434" cy="4375072"/>
          </a:xfrm>
        </p:spPr>
        <p:txBody>
          <a:bodyPr/>
          <a:lstStyle/>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Can you think of a time when you reacted to a situation when there really wasn’t a real threat?  And you bombarded your thoughts with disparaging comments about yourself? </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How could you have handled it differently?</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What would happen if you offered yourself self-compassion, and asked what you have learned from the experience? </a:t>
            </a:r>
            <a:endParaRPr lang="en-US" sz="1500" i="1" dirty="0">
              <a:solidFill>
                <a:schemeClr val="tx2"/>
              </a:solidFill>
              <a:latin typeface="Raleway SemiBold" panose="020B0604020202020204" charset="0"/>
              <a:cs typeface="Arial" pitchFamily="34" charset="0"/>
            </a:endParaRPr>
          </a:p>
        </p:txBody>
      </p:sp>
    </p:spTree>
    <p:extLst>
      <p:ext uri="{BB962C8B-B14F-4D97-AF65-F5344CB8AC3E}">
        <p14:creationId xmlns:p14="http://schemas.microsoft.com/office/powerpoint/2010/main" val="512117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8533171" cy="436093"/>
          </a:xfrm>
        </p:spPr>
        <p:txBody>
          <a:bodyPr/>
          <a:lstStyle/>
          <a:p>
            <a:r>
              <a:rPr lang="en-US" sz="3600" b="1" dirty="0">
                <a:solidFill>
                  <a:schemeClr val="tx2"/>
                </a:solidFill>
                <a:latin typeface="+mj-lt"/>
                <a:cs typeface="Arial" pitchFamily="34" charset="0"/>
              </a:rPr>
              <a:t>Three Parts to Self-Compassion </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Mindfulness versus Over-identification:</a:t>
            </a:r>
          </a:p>
          <a:p>
            <a:pPr>
              <a:spcBef>
                <a:spcPts val="600"/>
              </a:spcBef>
              <a:spcAft>
                <a:spcPts val="600"/>
              </a:spcAft>
              <a:buClr>
                <a:schemeClr val="tx2"/>
              </a:buClr>
              <a:buSzPct val="100000"/>
            </a:pPr>
            <a:r>
              <a:rPr lang="en-US" sz="1500" i="1" dirty="0">
                <a:solidFill>
                  <a:schemeClr val="tx2"/>
                </a:solidFill>
                <a:latin typeface="Raleway SemiBold" panose="020B0604020202020204" charset="0"/>
                <a:cs typeface="Arial" pitchFamily="34" charset="0"/>
              </a:rPr>
              <a:t>Being in the present moment to witness your thoughts as they are without over-identifying with them.  </a:t>
            </a:r>
          </a:p>
          <a:p>
            <a:pPr>
              <a:spcBef>
                <a:spcPts val="600"/>
              </a:spcBef>
              <a:spcAft>
                <a:spcPts val="600"/>
              </a:spcAft>
              <a:buClr>
                <a:schemeClr val="tx2"/>
              </a:buClr>
              <a:buSzPct val="100000"/>
            </a:pPr>
            <a:endParaRPr lang="en-US" sz="1500" dirty="0">
              <a:solidFill>
                <a:schemeClr val="tx2"/>
              </a:solidFill>
              <a:latin typeface="Raleway SemiBold" panose="020B0604020202020204" charset="0"/>
              <a:cs typeface="Arial" pitchFamily="34" charset="0"/>
            </a:endParaRP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Kindness versus Judgement:</a:t>
            </a:r>
          </a:p>
          <a:p>
            <a:pPr>
              <a:spcBef>
                <a:spcPts val="600"/>
              </a:spcBef>
              <a:spcAft>
                <a:spcPts val="600"/>
              </a:spcAft>
              <a:buClr>
                <a:schemeClr val="tx2"/>
              </a:buClr>
              <a:buSzPct val="100000"/>
            </a:pPr>
            <a:r>
              <a:rPr lang="en-US" sz="1500" i="1" dirty="0">
                <a:solidFill>
                  <a:schemeClr val="tx2"/>
                </a:solidFill>
                <a:latin typeface="Raleway SemiBold" panose="020B0604020202020204" charset="0"/>
                <a:cs typeface="Arial" pitchFamily="34" charset="0"/>
              </a:rPr>
              <a:t>What can you say to yourself? We take a moment to “see” our suffering, not ignore it or try to make it go away, and then treat ourselves with kindness for the suffering we experience.  </a:t>
            </a:r>
          </a:p>
          <a:p>
            <a:pPr>
              <a:spcBef>
                <a:spcPts val="600"/>
              </a:spcBef>
              <a:spcAft>
                <a:spcPts val="600"/>
              </a:spcAft>
              <a:buClr>
                <a:schemeClr val="tx2"/>
              </a:buClr>
              <a:buSzPct val="100000"/>
            </a:pPr>
            <a:endParaRPr lang="en-US" sz="1500" dirty="0">
              <a:solidFill>
                <a:schemeClr val="tx2"/>
              </a:solidFill>
              <a:latin typeface="Raleway SemiBold" panose="020B0604020202020204" charset="0"/>
              <a:cs typeface="Arial" pitchFamily="34" charset="0"/>
            </a:endParaRP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Common Humanity versus Isolation: </a:t>
            </a:r>
          </a:p>
          <a:p>
            <a:pPr>
              <a:spcBef>
                <a:spcPts val="600"/>
              </a:spcBef>
              <a:spcAft>
                <a:spcPts val="600"/>
              </a:spcAft>
              <a:buClr>
                <a:schemeClr val="tx2"/>
              </a:buClr>
              <a:buSzPct val="100000"/>
            </a:pPr>
            <a:r>
              <a:rPr lang="en-US" sz="1500" i="1" dirty="0">
                <a:solidFill>
                  <a:schemeClr val="tx2"/>
                </a:solidFill>
                <a:latin typeface="Raleway SemiBold" panose="020B0604020202020204" charset="0"/>
                <a:cs typeface="Arial" pitchFamily="34" charset="0"/>
              </a:rPr>
              <a:t>We all suffer and we are not alone with our feelings.  Our feelings of inadequacy or shame, for example, are feelings all humanity experiences. </a:t>
            </a:r>
          </a:p>
        </p:txBody>
      </p:sp>
    </p:spTree>
    <p:extLst>
      <p:ext uri="{BB962C8B-B14F-4D97-AF65-F5344CB8AC3E}">
        <p14:creationId xmlns:p14="http://schemas.microsoft.com/office/powerpoint/2010/main" val="4029945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8533171" cy="436093"/>
          </a:xfrm>
        </p:spPr>
        <p:txBody>
          <a:bodyPr/>
          <a:lstStyle/>
          <a:p>
            <a:r>
              <a:rPr lang="en-US" sz="3600" b="1" dirty="0">
                <a:solidFill>
                  <a:schemeClr val="tx2"/>
                </a:solidFill>
                <a:latin typeface="+mj-lt"/>
                <a:cs typeface="Arial" pitchFamily="34" charset="0"/>
              </a:rPr>
              <a:t>Pause and Reflect…. </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37699" cy="4375072"/>
          </a:xfrm>
        </p:spPr>
        <p:txBody>
          <a:bodyPr/>
          <a:lstStyle/>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Self compassion is about treating ourselves as we would a good friend or child, or partner. It is not selfish or self indulgent.  </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Take a moment to consider a situation in which you helped someone in need.  How did you treat that person?  What words did you use? What was your tone? </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Please share your experiences. </a:t>
            </a:r>
            <a:endParaRPr lang="en-US" sz="1500" i="1" dirty="0">
              <a:solidFill>
                <a:schemeClr val="tx2"/>
              </a:solidFill>
              <a:latin typeface="Raleway SemiBold" panose="020B0604020202020204" charset="0"/>
              <a:cs typeface="Arial" pitchFamily="34" charset="0"/>
            </a:endParaRPr>
          </a:p>
        </p:txBody>
      </p:sp>
    </p:spTree>
    <p:extLst>
      <p:ext uri="{BB962C8B-B14F-4D97-AF65-F5344CB8AC3E}">
        <p14:creationId xmlns:p14="http://schemas.microsoft.com/office/powerpoint/2010/main" val="3698699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8533171" cy="436093"/>
          </a:xfrm>
        </p:spPr>
        <p:txBody>
          <a:bodyPr/>
          <a:lstStyle/>
          <a:p>
            <a:r>
              <a:rPr lang="en-US" sz="3600" b="1" dirty="0">
                <a:solidFill>
                  <a:schemeClr val="tx2"/>
                </a:solidFill>
                <a:latin typeface="+mj-lt"/>
                <a:cs typeface="Arial" pitchFamily="34" charset="0"/>
              </a:rPr>
              <a:t>Pause and Reflect…. </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37699" cy="4375072"/>
          </a:xfrm>
        </p:spPr>
        <p:txBody>
          <a:bodyPr/>
          <a:lstStyle/>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Now think about a time when you have felt bad about yourself or when you have struggled. </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What do you typically do, what do you say to yourself?  </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Did you notice a difference? If so, ask yourself why. What factors or fears come into play that lead you to treat yourself and others so differently?</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How do you think things might change if you responded to yourself in the same way you typically respond to a close friend when you’re suffering.</a:t>
            </a:r>
            <a:endParaRPr lang="en-US" sz="1500" i="1" dirty="0">
              <a:solidFill>
                <a:schemeClr val="tx2"/>
              </a:solidFill>
              <a:latin typeface="Raleway SemiBold" panose="020B0604020202020204" charset="0"/>
              <a:cs typeface="Arial" pitchFamily="34" charset="0"/>
            </a:endParaRPr>
          </a:p>
        </p:txBody>
      </p:sp>
    </p:spTree>
    <p:extLst>
      <p:ext uri="{BB962C8B-B14F-4D97-AF65-F5344CB8AC3E}">
        <p14:creationId xmlns:p14="http://schemas.microsoft.com/office/powerpoint/2010/main" val="321032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2"/>
          </p:nvPr>
        </p:nvSpPr>
        <p:spPr>
          <a:xfrm>
            <a:off x="885823" y="1639966"/>
            <a:ext cx="10352447" cy="4375072"/>
          </a:xfrm>
        </p:spPr>
        <p:txBody>
          <a:bodyPr/>
          <a:lstStyle/>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Self compassion and self-esteem are not the same thing.</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Self-esteem is contingent on experiencing success. </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What happens when we fail?  Then where does our self-esteem go?  It usually tanks. </a:t>
            </a:r>
          </a:p>
          <a:p>
            <a:pPr marL="285750" indent="-285750">
              <a:spcBef>
                <a:spcPts val="600"/>
              </a:spcBef>
              <a:spcAft>
                <a:spcPts val="600"/>
              </a:spcAft>
              <a:buClr>
                <a:schemeClr val="tx2"/>
              </a:buClr>
              <a:buSzPct val="100000"/>
              <a:buFont typeface="Arial" panose="020B0604020202020204" pitchFamily="34" charset="0"/>
              <a:buChar char="•"/>
            </a:pPr>
            <a:endParaRPr lang="en-US" sz="1500" i="1" dirty="0">
              <a:solidFill>
                <a:schemeClr val="tx2"/>
              </a:solidFill>
              <a:latin typeface="Raleway SemiBold" panose="020B0604020202020204" charset="0"/>
              <a:cs typeface="Arial" pitchFamily="34" charset="0"/>
            </a:endParaRPr>
          </a:p>
          <a:p>
            <a:pPr marL="285750" indent="-285750">
              <a:spcBef>
                <a:spcPts val="600"/>
              </a:spcBef>
              <a:spcAft>
                <a:spcPts val="600"/>
              </a:spcAft>
              <a:buClr>
                <a:schemeClr val="tx2"/>
              </a:buClr>
              <a:buSzPct val="100000"/>
              <a:buFont typeface="Arial" panose="020B0604020202020204" pitchFamily="34" charset="0"/>
              <a:buChar char="•"/>
            </a:pPr>
            <a:endParaRPr lang="en-US" sz="1500" i="1" dirty="0">
              <a:solidFill>
                <a:schemeClr val="tx2"/>
              </a:solidFill>
              <a:latin typeface="Raleway SemiBold" panose="020B0604020202020204" charset="0"/>
              <a:cs typeface="Arial" pitchFamily="34" charset="0"/>
            </a:endParaRPr>
          </a:p>
          <a:p>
            <a:pPr>
              <a:spcBef>
                <a:spcPts val="600"/>
              </a:spcBef>
              <a:spcAft>
                <a:spcPts val="600"/>
              </a:spcAft>
              <a:buClr>
                <a:schemeClr val="tx2"/>
              </a:buClr>
              <a:buSzPct val="100000"/>
            </a:pPr>
            <a:r>
              <a:rPr lang="en-US" sz="1500" i="1" dirty="0">
                <a:solidFill>
                  <a:schemeClr val="tx2"/>
                </a:solidFill>
                <a:latin typeface="Raleway SemiBold" panose="020B0604020202020204" charset="0"/>
                <a:cs typeface="Arial" pitchFamily="34" charset="0"/>
              </a:rPr>
              <a:t>“I found in my research that the biggest reason people aren’t more self-compassionate is that they are afraid they will become self-indulgent.  They believe self-criticism is what keeps them in line. Most people have gotten it wrong because our culture says being hard on yourself is the way to be” </a:t>
            </a:r>
          </a:p>
          <a:p>
            <a:pPr>
              <a:spcBef>
                <a:spcPts val="600"/>
              </a:spcBef>
              <a:spcAft>
                <a:spcPts val="600"/>
              </a:spcAft>
              <a:buClr>
                <a:schemeClr val="tx2"/>
              </a:buClr>
              <a:buSzPct val="100000"/>
            </a:pPr>
            <a:r>
              <a:rPr lang="en-US" sz="1500" i="1" dirty="0">
                <a:solidFill>
                  <a:schemeClr val="tx2"/>
                </a:solidFill>
                <a:latin typeface="Raleway SemiBold" panose="020B0604020202020204" charset="0"/>
                <a:cs typeface="Arial" pitchFamily="34" charset="0"/>
              </a:rPr>
              <a:t>~ </a:t>
            </a:r>
            <a:r>
              <a:rPr lang="en-US" sz="1500" dirty="0">
                <a:solidFill>
                  <a:schemeClr val="tx2"/>
                </a:solidFill>
                <a:latin typeface="Raleway SemiBold" panose="020B0604020202020204" charset="0"/>
                <a:cs typeface="Arial" pitchFamily="34" charset="0"/>
              </a:rPr>
              <a:t>Kristen Neff</a:t>
            </a:r>
          </a:p>
        </p:txBody>
      </p:sp>
    </p:spTree>
    <p:extLst>
      <p:ext uri="{BB962C8B-B14F-4D97-AF65-F5344CB8AC3E}">
        <p14:creationId xmlns:p14="http://schemas.microsoft.com/office/powerpoint/2010/main" val="17943171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Custom Design">
  <a:themeElements>
    <a:clrScheme name="Kepro Colors">
      <a:dk1>
        <a:srgbClr val="000000"/>
      </a:dk1>
      <a:lt1>
        <a:srgbClr val="FFFFFF"/>
      </a:lt1>
      <a:dk2>
        <a:srgbClr val="37465E"/>
      </a:dk2>
      <a:lt2>
        <a:srgbClr val="FFFFFF"/>
      </a:lt2>
      <a:accent1>
        <a:srgbClr val="70C2D4"/>
      </a:accent1>
      <a:accent2>
        <a:srgbClr val="546980"/>
      </a:accent2>
      <a:accent3>
        <a:srgbClr val="36365C"/>
      </a:accent3>
      <a:accent4>
        <a:srgbClr val="D4CCA8"/>
      </a:accent4>
      <a:accent5>
        <a:srgbClr val="EF8A45"/>
      </a:accent5>
      <a:accent6>
        <a:srgbClr val="D9C973"/>
      </a:accent6>
      <a:hlink>
        <a:srgbClr val="BDE3E8"/>
      </a:hlink>
      <a:folHlink>
        <a:srgbClr val="545454"/>
      </a:folHlink>
    </a:clrScheme>
    <a:fontScheme name="Kepro">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2D5FAC1B0F474EA0A4CE63B594478E" ma:contentTypeVersion="12" ma:contentTypeDescription="Create a new document." ma:contentTypeScope="" ma:versionID="9991dc0766c806b55f2cb81627205128">
  <xsd:schema xmlns:xsd="http://www.w3.org/2001/XMLSchema" xmlns:xs="http://www.w3.org/2001/XMLSchema" xmlns:p="http://schemas.microsoft.com/office/2006/metadata/properties" xmlns:ns2="09a30ee2-1caf-47ed-b0bd-3ae54742cbde" xmlns:ns3="8249b341-fd8d-4f11-a3f4-f93b81cf4a24" targetNamespace="http://schemas.microsoft.com/office/2006/metadata/properties" ma:root="true" ma:fieldsID="43703ec363eed5bf96ac60e59857f4c5" ns2:_="" ns3:_="">
    <xsd:import namespace="09a30ee2-1caf-47ed-b0bd-3ae54742cbde"/>
    <xsd:import namespace="8249b341-fd8d-4f11-a3f4-f93b81cf4a2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30ee2-1caf-47ed-b0bd-3ae54742cb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249b341-fd8d-4f11-a3f4-f93b81cf4a2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302847-182A-48BF-8368-051EFD721845}">
  <ds:schemaRefs>
    <ds:schemaRef ds:uri="http://schemas.microsoft.com/sharepoint/v3/contenttype/forms"/>
  </ds:schemaRefs>
</ds:datastoreItem>
</file>

<file path=customXml/itemProps2.xml><?xml version="1.0" encoding="utf-8"?>
<ds:datastoreItem xmlns:ds="http://schemas.openxmlformats.org/officeDocument/2006/customXml" ds:itemID="{A4B610F8-E288-4FE4-9030-6CABADB0D4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a30ee2-1caf-47ed-b0bd-3ae54742cbde"/>
    <ds:schemaRef ds:uri="8249b341-fd8d-4f11-a3f4-f93b81cf4a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46E3ED-FFB0-4141-9647-02E3979050BE}">
  <ds:schemaRefs>
    <ds:schemaRef ds:uri="http://schemas.microsoft.com/office/2006/documentManagement/types"/>
    <ds:schemaRef ds:uri="09a30ee2-1caf-47ed-b0bd-3ae54742cbde"/>
    <ds:schemaRef ds:uri="http://www.w3.org/XML/1998/namespace"/>
    <ds:schemaRef ds:uri="http://purl.org/dc/elements/1.1/"/>
    <ds:schemaRef ds:uri="http://purl.org/dc/terms/"/>
    <ds:schemaRef ds:uri="http://schemas.microsoft.com/office/infopath/2007/PartnerControls"/>
    <ds:schemaRef ds:uri="http://purl.org/dc/dcmitype/"/>
    <ds:schemaRef ds:uri="http://schemas.openxmlformats.org/package/2006/metadata/core-properties"/>
    <ds:schemaRef ds:uri="8249b341-fd8d-4f11-a3f4-f93b81cf4a2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2919</TotalTime>
  <Words>1915</Words>
  <Application>Microsoft Office PowerPoint</Application>
  <PresentationFormat>Widescreen</PresentationFormat>
  <Paragraphs>158</Paragraphs>
  <Slides>21</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Raleway SemiBold</vt:lpstr>
      <vt:lpstr>Arial</vt:lpstr>
      <vt:lpstr>lora</vt:lpstr>
      <vt:lpstr>Raleway</vt:lpstr>
      <vt:lpstr>Calibri</vt:lpstr>
      <vt:lpstr>Raleway Light</vt:lpstr>
      <vt:lpstr>Open Sans</vt:lpstr>
      <vt:lpstr>Custom Design</vt:lpstr>
      <vt:lpstr>Self-Compassion in the Time of COVID-19 </vt:lpstr>
      <vt:lpstr>During this past year, we have experienced life as we have never before experienced.    We may have felt like we have been experiencing a constant threat triggering the fight or flight response.</vt:lpstr>
      <vt:lpstr>People Often Think of Self-Compassion as Being:</vt:lpstr>
      <vt:lpstr>PowerPoint Presentation</vt:lpstr>
      <vt:lpstr>Pause and Reflect…. </vt:lpstr>
      <vt:lpstr>Three Parts to Self-Compassion </vt:lpstr>
      <vt:lpstr>Pause and Reflect…. </vt:lpstr>
      <vt:lpstr>Pause and Reflect…. </vt:lpstr>
      <vt:lpstr>PowerPoint Presentation</vt:lpstr>
      <vt:lpstr>Self-Compassion versus Self-Criticism </vt:lpstr>
      <vt:lpstr>Benefits to Practicing Self-Compassion: </vt:lpstr>
      <vt:lpstr>Treating Yourself Kindly Might Mean:</vt:lpstr>
      <vt:lpstr>Self-Care</vt:lpstr>
      <vt:lpstr>Self-Care</vt:lpstr>
      <vt:lpstr>Self-Care</vt:lpstr>
      <vt:lpstr>Self-Care</vt:lpstr>
      <vt:lpstr>Write a letter to yourself – expressing understanding for perhaps a failure. </vt:lpstr>
      <vt:lpstr>Loving-kindness Meditation:</vt:lpstr>
      <vt:lpstr>Your Kepro EAPur Kepro EAP </vt:lpstr>
      <vt:lpstr>PowerPoint Presentation</vt:lpstr>
      <vt:lpstr>Questions &amp; 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Linh Le</dc:creator>
  <cp:lastModifiedBy>Jaclyn Rattner</cp:lastModifiedBy>
  <cp:revision>620</cp:revision>
  <dcterms:created xsi:type="dcterms:W3CDTF">2020-03-20T15:14:34Z</dcterms:created>
  <dcterms:modified xsi:type="dcterms:W3CDTF">2021-10-07T20:47:11Z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0x010100BB2D5FAC1B0F474EA0A4CE63B594478E</vt:lpwstr>
  </property>
</Properties>
</file>